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421" r:id="rId2"/>
    <p:sldId id="420" r:id="rId3"/>
    <p:sldId id="442" r:id="rId4"/>
    <p:sldId id="426" r:id="rId5"/>
    <p:sldId id="428" r:id="rId6"/>
    <p:sldId id="431" r:id="rId7"/>
    <p:sldId id="446" r:id="rId8"/>
    <p:sldId id="425" r:id="rId9"/>
    <p:sldId id="432" r:id="rId10"/>
    <p:sldId id="434" r:id="rId11"/>
    <p:sldId id="447" r:id="rId12"/>
    <p:sldId id="440" r:id="rId13"/>
    <p:sldId id="424" r:id="rId14"/>
    <p:sldId id="435" r:id="rId15"/>
    <p:sldId id="438" r:id="rId16"/>
    <p:sldId id="441" r:id="rId17"/>
    <p:sldId id="439" r:id="rId18"/>
    <p:sldId id="449" r:id="rId19"/>
    <p:sldId id="453" r:id="rId20"/>
    <p:sldId id="451" r:id="rId21"/>
    <p:sldId id="452" r:id="rId22"/>
    <p:sldId id="454" r:id="rId23"/>
    <p:sldId id="455" r:id="rId24"/>
    <p:sldId id="456" r:id="rId25"/>
    <p:sldId id="457" r:id="rId26"/>
    <p:sldId id="458" r:id="rId27"/>
    <p:sldId id="459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12B11-3618-42A3-9364-2A082B254FCF}" v="982" dt="2024-06-09T12:58:0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9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季憲 蔡" userId="64995fb9fe78a0d5" providerId="LiveId" clId="{34012B11-3618-42A3-9364-2A082B254FCF}"/>
    <pc:docChg chg="undo redo custSel addSld delSld modSld sldOrd">
      <pc:chgData name="季憲 蔡" userId="64995fb9fe78a0d5" providerId="LiveId" clId="{34012B11-3618-42A3-9364-2A082B254FCF}" dt="2024-06-12T06:21:47.884" v="3347" actId="1076"/>
      <pc:docMkLst>
        <pc:docMk/>
      </pc:docMkLst>
      <pc:sldChg chg="addSp delSp modSp mod">
        <pc:chgData name="季憲 蔡" userId="64995fb9fe78a0d5" providerId="LiveId" clId="{34012B11-3618-42A3-9364-2A082B254FCF}" dt="2024-06-09T12:19:26.878" v="2721" actId="20577"/>
        <pc:sldMkLst>
          <pc:docMk/>
          <pc:sldMk cId="402813748" sldId="420"/>
        </pc:sldMkLst>
        <pc:spChg chg="mod">
          <ac:chgData name="季憲 蔡" userId="64995fb9fe78a0d5" providerId="LiveId" clId="{34012B11-3618-42A3-9364-2A082B254FCF}" dt="2024-06-09T12:19:26.878" v="2721" actId="20577"/>
          <ac:spMkLst>
            <pc:docMk/>
            <pc:sldMk cId="402813748" sldId="420"/>
            <ac:spMk id="31" creationId="{00000000-0000-0000-0000-000000000000}"/>
          </ac:spMkLst>
        </pc:spChg>
        <pc:spChg chg="del mod">
          <ac:chgData name="季憲 蔡" userId="64995fb9fe78a0d5" providerId="LiveId" clId="{34012B11-3618-42A3-9364-2A082B254FCF}" dt="2024-06-03T11:24:11.983" v="810" actId="478"/>
          <ac:spMkLst>
            <pc:docMk/>
            <pc:sldMk cId="402813748" sldId="420"/>
            <ac:spMk id="33" creationId="{07BF2CCA-EB48-4BC5-B11D-A8BD6B456776}"/>
          </ac:spMkLst>
        </pc:spChg>
        <pc:spChg chg="del mod">
          <ac:chgData name="季憲 蔡" userId="64995fb9fe78a0d5" providerId="LiveId" clId="{34012B11-3618-42A3-9364-2A082B254FCF}" dt="2024-06-03T11:24:19.095" v="814" actId="478"/>
          <ac:spMkLst>
            <pc:docMk/>
            <pc:sldMk cId="402813748" sldId="420"/>
            <ac:spMk id="37" creationId="{1D3FD476-0305-4038-8B1A-795CA435E97E}"/>
          </ac:spMkLst>
        </pc:spChg>
        <pc:picChg chg="add del">
          <ac:chgData name="季憲 蔡" userId="64995fb9fe78a0d5" providerId="LiveId" clId="{34012B11-3618-42A3-9364-2A082B254FCF}" dt="2024-06-03T10:46:24.263" v="199" actId="22"/>
          <ac:picMkLst>
            <pc:docMk/>
            <pc:sldMk cId="402813748" sldId="420"/>
            <ac:picMk id="9" creationId="{7769B972-C214-C5F0-B8A8-55A74909094E}"/>
          </ac:picMkLst>
        </pc:picChg>
      </pc:sldChg>
      <pc:sldChg chg="modSp">
        <pc:chgData name="季憲 蔡" userId="64995fb9fe78a0d5" providerId="LiveId" clId="{34012B11-3618-42A3-9364-2A082B254FCF}" dt="2024-06-03T10:52:56.596" v="278" actId="1076"/>
        <pc:sldMkLst>
          <pc:docMk/>
          <pc:sldMk cId="1782605087" sldId="421"/>
        </pc:sldMkLst>
        <pc:picChg chg="mod">
          <ac:chgData name="季憲 蔡" userId="64995fb9fe78a0d5" providerId="LiveId" clId="{34012B11-3618-42A3-9364-2A082B254FCF}" dt="2024-06-03T10:52:56.596" v="278" actId="1076"/>
          <ac:picMkLst>
            <pc:docMk/>
            <pc:sldMk cId="1782605087" sldId="421"/>
            <ac:picMk id="1026" creationId="{56FA0276-F0DA-3AB3-A4FB-D1DFCE5E9E6A}"/>
          </ac:picMkLst>
        </pc:picChg>
      </pc:sldChg>
      <pc:sldChg chg="addSp delSp modSp mod">
        <pc:chgData name="季憲 蔡" userId="64995fb9fe78a0d5" providerId="LiveId" clId="{34012B11-3618-42A3-9364-2A082B254FCF}" dt="2024-06-09T12:20:13.771" v="2736"/>
        <pc:sldMkLst>
          <pc:docMk/>
          <pc:sldMk cId="3199133151" sldId="424"/>
        </pc:sldMkLst>
        <pc:spChg chg="mod">
          <ac:chgData name="季憲 蔡" userId="64995fb9fe78a0d5" providerId="LiveId" clId="{34012B11-3618-42A3-9364-2A082B254FCF}" dt="2024-06-09T12:20:11.909" v="2734"/>
          <ac:spMkLst>
            <pc:docMk/>
            <pc:sldMk cId="3199133151" sldId="424"/>
            <ac:spMk id="7" creationId="{3952B7AB-7C75-53BF-3883-559204B99121}"/>
          </ac:spMkLst>
        </pc:spChg>
        <pc:spChg chg="mod">
          <ac:chgData name="季憲 蔡" userId="64995fb9fe78a0d5" providerId="LiveId" clId="{34012B11-3618-42A3-9364-2A082B254FCF}" dt="2024-06-09T12:20:11.909" v="2734"/>
          <ac:spMkLst>
            <pc:docMk/>
            <pc:sldMk cId="3199133151" sldId="424"/>
            <ac:spMk id="8" creationId="{01A6956F-451D-5A77-7F1A-568490AE562B}"/>
          </ac:spMkLst>
        </pc:spChg>
        <pc:spChg chg="mod">
          <ac:chgData name="季憲 蔡" userId="64995fb9fe78a0d5" providerId="LiveId" clId="{34012B11-3618-42A3-9364-2A082B254FCF}" dt="2024-06-03T11:29:20.234" v="878"/>
          <ac:spMkLst>
            <pc:docMk/>
            <pc:sldMk cId="3199133151" sldId="424"/>
            <ac:spMk id="11" creationId="{350319CA-6CA4-6DF5-DB7B-8147F355A288}"/>
          </ac:spMkLst>
        </pc:spChg>
        <pc:spChg chg="mod">
          <ac:chgData name="季憲 蔡" userId="64995fb9fe78a0d5" providerId="LiveId" clId="{34012B11-3618-42A3-9364-2A082B254FCF}" dt="2024-06-03T11:29:20.234" v="878"/>
          <ac:spMkLst>
            <pc:docMk/>
            <pc:sldMk cId="3199133151" sldId="424"/>
            <ac:spMk id="12" creationId="{70F237E1-8C95-BBBC-077A-786EA0FFC4F4}"/>
          </ac:spMkLst>
        </pc:spChg>
        <pc:spChg chg="mod">
          <ac:chgData name="季憲 蔡" userId="64995fb9fe78a0d5" providerId="LiveId" clId="{34012B11-3618-42A3-9364-2A082B254FCF}" dt="2024-06-03T11:29:20.234" v="878"/>
          <ac:spMkLst>
            <pc:docMk/>
            <pc:sldMk cId="3199133151" sldId="424"/>
            <ac:spMk id="18" creationId="{543F6097-611F-DD92-9FC2-3B1E686314AC}"/>
          </ac:spMkLst>
        </pc:spChg>
        <pc:spChg chg="mod">
          <ac:chgData name="季憲 蔡" userId="64995fb9fe78a0d5" providerId="LiveId" clId="{34012B11-3618-42A3-9364-2A082B254FCF}" dt="2024-06-09T12:20:11.909" v="2734"/>
          <ac:spMkLst>
            <pc:docMk/>
            <pc:sldMk cId="3199133151" sldId="424"/>
            <ac:spMk id="19" creationId="{1AB31440-7419-6491-07C6-A8822BFE300A}"/>
          </ac:spMkLst>
        </pc:spChg>
        <pc:spChg chg="mod">
          <ac:chgData name="季憲 蔡" userId="64995fb9fe78a0d5" providerId="LiveId" clId="{34012B11-3618-42A3-9364-2A082B254FCF}" dt="2024-06-09T12:20:13.771" v="2736"/>
          <ac:spMkLst>
            <pc:docMk/>
            <pc:sldMk cId="3199133151" sldId="424"/>
            <ac:spMk id="22" creationId="{0D76BC13-93DC-0FE5-C722-33B213503E82}"/>
          </ac:spMkLst>
        </pc:spChg>
        <pc:spChg chg="mod">
          <ac:chgData name="季憲 蔡" userId="64995fb9fe78a0d5" providerId="LiveId" clId="{34012B11-3618-42A3-9364-2A082B254FCF}" dt="2024-06-09T12:20:13.771" v="2736"/>
          <ac:spMkLst>
            <pc:docMk/>
            <pc:sldMk cId="3199133151" sldId="424"/>
            <ac:spMk id="23" creationId="{77A9F97D-3121-35C7-1C4F-6195590087A8}"/>
          </ac:spMkLst>
        </pc:spChg>
        <pc:spChg chg="mod">
          <ac:chgData name="季憲 蔡" userId="64995fb9fe78a0d5" providerId="LiveId" clId="{34012B11-3618-42A3-9364-2A082B254FCF}" dt="2024-06-09T12:20:13.771" v="2736"/>
          <ac:spMkLst>
            <pc:docMk/>
            <pc:sldMk cId="3199133151" sldId="424"/>
            <ac:spMk id="24" creationId="{A8256FD2-599A-5BEF-D513-A36FF7C948DC}"/>
          </ac:spMkLst>
        </pc:spChg>
        <pc:grpChg chg="add del mod">
          <ac:chgData name="季憲 蔡" userId="64995fb9fe78a0d5" providerId="LiveId" clId="{34012B11-3618-42A3-9364-2A082B254FCF}" dt="2024-06-09T12:20:13.647" v="2735" actId="478"/>
          <ac:grpSpMkLst>
            <pc:docMk/>
            <pc:sldMk cId="3199133151" sldId="424"/>
            <ac:grpSpMk id="2" creationId="{924FB0AE-882B-4BA4-1C6E-F1785FD37DD5}"/>
          </ac:grpSpMkLst>
        </pc:grpChg>
        <pc:grpChg chg="mod">
          <ac:chgData name="季憲 蔡" userId="64995fb9fe78a0d5" providerId="LiveId" clId="{34012B11-3618-42A3-9364-2A082B254FCF}" dt="2024-06-03T11:29:20.234" v="878"/>
          <ac:grpSpMkLst>
            <pc:docMk/>
            <pc:sldMk cId="3199133151" sldId="424"/>
            <ac:grpSpMk id="4" creationId="{CC251898-F83C-477C-E153-58381845D56C}"/>
          </ac:grpSpMkLst>
        </pc:grpChg>
        <pc:grpChg chg="add mod">
          <ac:chgData name="季憲 蔡" userId="64995fb9fe78a0d5" providerId="LiveId" clId="{34012B11-3618-42A3-9364-2A082B254FCF}" dt="2024-06-09T12:20:11.909" v="2734"/>
          <ac:grpSpMkLst>
            <pc:docMk/>
            <pc:sldMk cId="3199133151" sldId="424"/>
            <ac:grpSpMk id="5" creationId="{A9D6309A-0514-4536-52F0-EC20604C84D2}"/>
          </ac:grpSpMkLst>
        </pc:grpChg>
        <pc:grpChg chg="mod">
          <ac:chgData name="季憲 蔡" userId="64995fb9fe78a0d5" providerId="LiveId" clId="{34012B11-3618-42A3-9364-2A082B254FCF}" dt="2024-06-09T12:20:11.909" v="2734"/>
          <ac:grpSpMkLst>
            <pc:docMk/>
            <pc:sldMk cId="3199133151" sldId="424"/>
            <ac:grpSpMk id="6" creationId="{F095141F-89D9-238A-8F7C-5ADFC40D3828}"/>
          </ac:grpSpMkLst>
        </pc:grpChg>
        <pc:grpChg chg="add mod">
          <ac:chgData name="季憲 蔡" userId="64995fb9fe78a0d5" providerId="LiveId" clId="{34012B11-3618-42A3-9364-2A082B254FCF}" dt="2024-06-09T12:20:13.771" v="2736"/>
          <ac:grpSpMkLst>
            <pc:docMk/>
            <pc:sldMk cId="3199133151" sldId="424"/>
            <ac:grpSpMk id="20" creationId="{63ECA0D7-419E-743D-30D8-282351AD67B0}"/>
          </ac:grpSpMkLst>
        </pc:grpChg>
        <pc:grpChg chg="mod">
          <ac:chgData name="季憲 蔡" userId="64995fb9fe78a0d5" providerId="LiveId" clId="{34012B11-3618-42A3-9364-2A082B254FCF}" dt="2024-06-09T12:20:13.771" v="2736"/>
          <ac:grpSpMkLst>
            <pc:docMk/>
            <pc:sldMk cId="3199133151" sldId="424"/>
            <ac:grpSpMk id="21" creationId="{46E1B58A-2CFD-90ED-50C5-7D2386272918}"/>
          </ac:grpSpMkLst>
        </pc:grpChg>
        <pc:grpChg chg="del">
          <ac:chgData name="季憲 蔡" userId="64995fb9fe78a0d5" providerId="LiveId" clId="{34012B11-3618-42A3-9364-2A082B254FCF}" dt="2024-06-03T11:29:20.035" v="877" actId="478"/>
          <ac:grpSpMkLst>
            <pc:docMk/>
            <pc:sldMk cId="3199133151" sldId="424"/>
            <ac:grpSpMk id="50" creationId="{00000000-0000-0000-0000-000000000000}"/>
          </ac:grpSpMkLst>
        </pc:grpChg>
      </pc:sldChg>
      <pc:sldChg chg="modSp mod">
        <pc:chgData name="季憲 蔡" userId="64995fb9fe78a0d5" providerId="LiveId" clId="{34012B11-3618-42A3-9364-2A082B254FCF}" dt="2024-06-09T12:16:21.790" v="2710" actId="20577"/>
        <pc:sldMkLst>
          <pc:docMk/>
          <pc:sldMk cId="1736120088" sldId="426"/>
        </pc:sldMkLst>
        <pc:spChg chg="mod">
          <ac:chgData name="季憲 蔡" userId="64995fb9fe78a0d5" providerId="LiveId" clId="{34012B11-3618-42A3-9364-2A082B254FCF}" dt="2024-06-03T10:54:26.140" v="281" actId="20577"/>
          <ac:spMkLst>
            <pc:docMk/>
            <pc:sldMk cId="1736120088" sldId="426"/>
            <ac:spMk id="5" creationId="{00000000-0000-0000-0000-000000000000}"/>
          </ac:spMkLst>
        </pc:spChg>
        <pc:spChg chg="mod">
          <ac:chgData name="季憲 蔡" userId="64995fb9fe78a0d5" providerId="LiveId" clId="{34012B11-3618-42A3-9364-2A082B254FCF}" dt="2024-06-09T12:16:21.790" v="2710" actId="20577"/>
          <ac:spMkLst>
            <pc:docMk/>
            <pc:sldMk cId="1736120088" sldId="426"/>
            <ac:spMk id="10" creationId="{A1BE6B18-2C66-4E77-9C31-AEF0F63D6481}"/>
          </ac:spMkLst>
        </pc:spChg>
      </pc:sldChg>
      <pc:sldChg chg="delSp modSp mod modAnim">
        <pc:chgData name="季憲 蔡" userId="64995fb9fe78a0d5" providerId="LiveId" clId="{34012B11-3618-42A3-9364-2A082B254FCF}" dt="2024-06-09T12:15:01.418" v="2615" actId="20577"/>
        <pc:sldMkLst>
          <pc:docMk/>
          <pc:sldMk cId="175030092" sldId="428"/>
        </pc:sldMkLst>
        <pc:spChg chg="mod">
          <ac:chgData name="季憲 蔡" userId="64995fb9fe78a0d5" providerId="LiveId" clId="{34012B11-3618-42A3-9364-2A082B254FCF}" dt="2024-06-09T12:15:01.418" v="2615" actId="20577"/>
          <ac:spMkLst>
            <pc:docMk/>
            <pc:sldMk cId="175030092" sldId="428"/>
            <ac:spMk id="10" creationId="{A1BE6B18-2C66-4E77-9C31-AEF0F63D6481}"/>
          </ac:spMkLst>
        </pc:spChg>
        <pc:grpChg chg="del">
          <ac:chgData name="季憲 蔡" userId="64995fb9fe78a0d5" providerId="LiveId" clId="{34012B11-3618-42A3-9364-2A082B254FCF}" dt="2024-06-03T10:54:59.566" v="285" actId="21"/>
          <ac:grpSpMkLst>
            <pc:docMk/>
            <pc:sldMk cId="175030092" sldId="428"/>
            <ac:grpSpMk id="50" creationId="{00000000-0000-0000-0000-000000000000}"/>
          </ac:grpSpMkLst>
        </pc:grpChg>
      </pc:sldChg>
      <pc:sldChg chg="del">
        <pc:chgData name="季憲 蔡" userId="64995fb9fe78a0d5" providerId="LiveId" clId="{34012B11-3618-42A3-9364-2A082B254FCF}" dt="2024-06-03T08:33:32.502" v="0" actId="47"/>
        <pc:sldMkLst>
          <pc:docMk/>
          <pc:sldMk cId="2310100706" sldId="430"/>
        </pc:sldMkLst>
      </pc:sldChg>
      <pc:sldChg chg="modSp mod">
        <pc:chgData name="季憲 蔡" userId="64995fb9fe78a0d5" providerId="LiveId" clId="{34012B11-3618-42A3-9364-2A082B254FCF}" dt="2024-06-07T07:17:27.536" v="1818" actId="20577"/>
        <pc:sldMkLst>
          <pc:docMk/>
          <pc:sldMk cId="3092976119" sldId="432"/>
        </pc:sldMkLst>
        <pc:graphicFrameChg chg="modGraphic">
          <ac:chgData name="季憲 蔡" userId="64995fb9fe78a0d5" providerId="LiveId" clId="{34012B11-3618-42A3-9364-2A082B254FCF}" dt="2024-06-07T07:17:27.536" v="1818" actId="20577"/>
          <ac:graphicFrameMkLst>
            <pc:docMk/>
            <pc:sldMk cId="3092976119" sldId="432"/>
            <ac:graphicFrameMk id="2" creationId="{E5BB6FEF-3FC8-4081-B977-74620257F93D}"/>
          </ac:graphicFrameMkLst>
        </pc:graphicFrameChg>
      </pc:sldChg>
      <pc:sldChg chg="addSp delSp modSp mod">
        <pc:chgData name="季憲 蔡" userId="64995fb9fe78a0d5" providerId="LiveId" clId="{34012B11-3618-42A3-9364-2A082B254FCF}" dt="2024-06-09T12:20:17.275" v="2738"/>
        <pc:sldMkLst>
          <pc:docMk/>
          <pc:sldMk cId="4239574744" sldId="435"/>
        </pc:sldMkLst>
        <pc:spChg chg="add mod">
          <ac:chgData name="季憲 蔡" userId="64995fb9fe78a0d5" providerId="LiveId" clId="{34012B11-3618-42A3-9364-2A082B254FCF}" dt="2024-06-03T08:36:22.607" v="3"/>
          <ac:spMkLst>
            <pc:docMk/>
            <pc:sldMk cId="4239574744" sldId="435"/>
            <ac:spMk id="2" creationId="{55388B45-146F-B8DF-BD5E-E30EF1FB325E}"/>
          </ac:spMkLst>
        </pc:spChg>
        <pc:spChg chg="mod">
          <ac:chgData name="季憲 蔡" userId="64995fb9fe78a0d5" providerId="LiveId" clId="{34012B11-3618-42A3-9364-2A082B254FCF}" dt="2024-06-09T12:20:17.275" v="2738"/>
          <ac:spMkLst>
            <pc:docMk/>
            <pc:sldMk cId="4239574744" sldId="435"/>
            <ac:spMk id="7" creationId="{13B5476E-050C-8663-6DA6-17A3751A1D6B}"/>
          </ac:spMkLst>
        </pc:spChg>
        <pc:spChg chg="mod">
          <ac:chgData name="季憲 蔡" userId="64995fb9fe78a0d5" providerId="LiveId" clId="{34012B11-3618-42A3-9364-2A082B254FCF}" dt="2024-06-09T12:20:17.275" v="2738"/>
          <ac:spMkLst>
            <pc:docMk/>
            <pc:sldMk cId="4239574744" sldId="435"/>
            <ac:spMk id="8" creationId="{7D30576A-DB4F-8DEE-71AD-E5D78D6D5097}"/>
          </ac:spMkLst>
        </pc:spChg>
        <pc:spChg chg="mod">
          <ac:chgData name="季憲 蔡" userId="64995fb9fe78a0d5" providerId="LiveId" clId="{34012B11-3618-42A3-9364-2A082B254FCF}" dt="2024-06-03T11:29:23.312" v="880"/>
          <ac:spMkLst>
            <pc:docMk/>
            <pc:sldMk cId="4239574744" sldId="435"/>
            <ac:spMk id="13" creationId="{D5801D7E-3F54-F9AE-E205-9B6FA0EA89ED}"/>
          </ac:spMkLst>
        </pc:spChg>
        <pc:spChg chg="mod">
          <ac:chgData name="季憲 蔡" userId="64995fb9fe78a0d5" providerId="LiveId" clId="{34012B11-3618-42A3-9364-2A082B254FCF}" dt="2024-06-03T11:29:23.312" v="880"/>
          <ac:spMkLst>
            <pc:docMk/>
            <pc:sldMk cId="4239574744" sldId="435"/>
            <ac:spMk id="14" creationId="{FF909E7B-724A-496C-5C43-CE0A0A4A5291}"/>
          </ac:spMkLst>
        </pc:spChg>
        <pc:spChg chg="mod">
          <ac:chgData name="季憲 蔡" userId="64995fb9fe78a0d5" providerId="LiveId" clId="{34012B11-3618-42A3-9364-2A082B254FCF}" dt="2024-06-03T11:29:23.312" v="880"/>
          <ac:spMkLst>
            <pc:docMk/>
            <pc:sldMk cId="4239574744" sldId="435"/>
            <ac:spMk id="15" creationId="{D99B038F-E574-715F-00A6-C9CDF5FB98DF}"/>
          </ac:spMkLst>
        </pc:spChg>
        <pc:spChg chg="mod">
          <ac:chgData name="季憲 蔡" userId="64995fb9fe78a0d5" providerId="LiveId" clId="{34012B11-3618-42A3-9364-2A082B254FCF}" dt="2024-06-09T12:20:17.275" v="2738"/>
          <ac:spMkLst>
            <pc:docMk/>
            <pc:sldMk cId="4239574744" sldId="435"/>
            <ac:spMk id="16" creationId="{8E93C7FB-A8DF-FCF1-A44D-18339942C102}"/>
          </ac:spMkLst>
        </pc:spChg>
        <pc:grpChg chg="add mod">
          <ac:chgData name="季憲 蔡" userId="64995fb9fe78a0d5" providerId="LiveId" clId="{34012B11-3618-42A3-9364-2A082B254FCF}" dt="2024-06-09T12:20:17.275" v="2738"/>
          <ac:grpSpMkLst>
            <pc:docMk/>
            <pc:sldMk cId="4239574744" sldId="435"/>
            <ac:grpSpMk id="5" creationId="{00B0D716-3C98-34BE-2B25-133501CEB4D2}"/>
          </ac:grpSpMkLst>
        </pc:grpChg>
        <pc:grpChg chg="mod">
          <ac:chgData name="季憲 蔡" userId="64995fb9fe78a0d5" providerId="LiveId" clId="{34012B11-3618-42A3-9364-2A082B254FCF}" dt="2024-06-09T12:20:17.275" v="2738"/>
          <ac:grpSpMkLst>
            <pc:docMk/>
            <pc:sldMk cId="4239574744" sldId="435"/>
            <ac:grpSpMk id="6" creationId="{AD654BB0-4438-9FF1-F1BB-AABED3B9628B}"/>
          </ac:grpSpMkLst>
        </pc:grpChg>
        <pc:grpChg chg="add del mod">
          <ac:chgData name="季憲 蔡" userId="64995fb9fe78a0d5" providerId="LiveId" clId="{34012B11-3618-42A3-9364-2A082B254FCF}" dt="2024-06-09T12:20:17.124" v="2737" actId="478"/>
          <ac:grpSpMkLst>
            <pc:docMk/>
            <pc:sldMk cId="4239574744" sldId="435"/>
            <ac:grpSpMk id="11" creationId="{6AD3801B-9058-8157-E36F-DE1D7C1196B6}"/>
          </ac:grpSpMkLst>
        </pc:grpChg>
        <pc:grpChg chg="mod">
          <ac:chgData name="季憲 蔡" userId="64995fb9fe78a0d5" providerId="LiveId" clId="{34012B11-3618-42A3-9364-2A082B254FCF}" dt="2024-06-03T11:29:23.312" v="880"/>
          <ac:grpSpMkLst>
            <pc:docMk/>
            <pc:sldMk cId="4239574744" sldId="435"/>
            <ac:grpSpMk id="12" creationId="{470CEEA3-16AF-FFD8-593D-473E3EB07DC5}"/>
          </ac:grpSpMkLst>
        </pc:grpChg>
        <pc:grpChg chg="del">
          <ac:chgData name="季憲 蔡" userId="64995fb9fe78a0d5" providerId="LiveId" clId="{34012B11-3618-42A3-9364-2A082B254FCF}" dt="2024-06-03T11:29:23.166" v="879" actId="478"/>
          <ac:grpSpMkLst>
            <pc:docMk/>
            <pc:sldMk cId="4239574744" sldId="435"/>
            <ac:grpSpMk id="50" creationId="{00000000-0000-0000-0000-000000000000}"/>
          </ac:grpSpMkLst>
        </pc:grpChg>
        <pc:picChg chg="mod">
          <ac:chgData name="季憲 蔡" userId="64995fb9fe78a0d5" providerId="LiveId" clId="{34012B11-3618-42A3-9364-2A082B254FCF}" dt="2024-06-03T08:34:47.852" v="2" actId="1076"/>
          <ac:picMkLst>
            <pc:docMk/>
            <pc:sldMk cId="4239574744" sldId="435"/>
            <ac:picMk id="4" creationId="{013B9100-4D5B-D91C-E4F8-7C3358DA027A}"/>
          </ac:picMkLst>
        </pc:picChg>
      </pc:sldChg>
      <pc:sldChg chg="addSp modSp add del">
        <pc:chgData name="季憲 蔡" userId="64995fb9fe78a0d5" providerId="LiveId" clId="{34012B11-3618-42A3-9364-2A082B254FCF}" dt="2024-06-03T08:46:03.270" v="90" actId="47"/>
        <pc:sldMkLst>
          <pc:docMk/>
          <pc:sldMk cId="1552006727" sldId="437"/>
        </pc:sldMkLst>
        <pc:spChg chg="add mod">
          <ac:chgData name="季憲 蔡" userId="64995fb9fe78a0d5" providerId="LiveId" clId="{34012B11-3618-42A3-9364-2A082B254FCF}" dt="2024-06-03T08:38:02.032" v="4"/>
          <ac:spMkLst>
            <pc:docMk/>
            <pc:sldMk cId="1552006727" sldId="437"/>
            <ac:spMk id="2" creationId="{2B962381-6209-E65E-7E48-7CCAC66E4DE8}"/>
          </ac:spMkLst>
        </pc:spChg>
      </pc:sldChg>
      <pc:sldChg chg="addSp delSp modSp mod">
        <pc:chgData name="季憲 蔡" userId="64995fb9fe78a0d5" providerId="LiveId" clId="{34012B11-3618-42A3-9364-2A082B254FCF}" dt="2024-06-12T04:41:45.935" v="3303" actId="20577"/>
        <pc:sldMkLst>
          <pc:docMk/>
          <pc:sldMk cId="4219560164" sldId="438"/>
        </pc:sldMkLst>
        <pc:spChg chg="mod">
          <ac:chgData name="季憲 蔡" userId="64995fb9fe78a0d5" providerId="LiveId" clId="{34012B11-3618-42A3-9364-2A082B254FCF}" dt="2024-06-09T12:20:20.904" v="2740"/>
          <ac:spMkLst>
            <pc:docMk/>
            <pc:sldMk cId="4219560164" sldId="438"/>
            <ac:spMk id="7" creationId="{F5A7D6CD-8606-FA6E-27DC-DF0C4131FF94}"/>
          </ac:spMkLst>
        </pc:spChg>
        <pc:spChg chg="mod">
          <ac:chgData name="季憲 蔡" userId="64995fb9fe78a0d5" providerId="LiveId" clId="{34012B11-3618-42A3-9364-2A082B254FCF}" dt="2024-06-09T12:20:20.904" v="2740"/>
          <ac:spMkLst>
            <pc:docMk/>
            <pc:sldMk cId="4219560164" sldId="438"/>
            <ac:spMk id="8" creationId="{40925E28-1D2A-CABF-0938-C277730E378A}"/>
          </ac:spMkLst>
        </pc:spChg>
        <pc:spChg chg="mod">
          <ac:chgData name="季憲 蔡" userId="64995fb9fe78a0d5" providerId="LiveId" clId="{34012B11-3618-42A3-9364-2A082B254FCF}" dt="2024-06-03T08:44:06.874" v="59" actId="20577"/>
          <ac:spMkLst>
            <pc:docMk/>
            <pc:sldMk cId="4219560164" sldId="438"/>
            <ac:spMk id="10" creationId="{B8953AFF-2028-4DB3-8DD3-E82006147F12}"/>
          </ac:spMkLst>
        </pc:spChg>
        <pc:spChg chg="mod">
          <ac:chgData name="季憲 蔡" userId="64995fb9fe78a0d5" providerId="LiveId" clId="{34012B11-3618-42A3-9364-2A082B254FCF}" dt="2024-06-03T11:29:26.850" v="882"/>
          <ac:spMkLst>
            <pc:docMk/>
            <pc:sldMk cId="4219560164" sldId="438"/>
            <ac:spMk id="11" creationId="{CF85044A-D760-E199-7C18-387834091049}"/>
          </ac:spMkLst>
        </pc:spChg>
        <pc:spChg chg="mod">
          <ac:chgData name="季憲 蔡" userId="64995fb9fe78a0d5" providerId="LiveId" clId="{34012B11-3618-42A3-9364-2A082B254FCF}" dt="2024-06-03T11:29:26.850" v="882"/>
          <ac:spMkLst>
            <pc:docMk/>
            <pc:sldMk cId="4219560164" sldId="438"/>
            <ac:spMk id="12" creationId="{90207F6A-CE0E-245B-74E4-F566032B1681}"/>
          </ac:spMkLst>
        </pc:spChg>
        <pc:spChg chg="mod">
          <ac:chgData name="季憲 蔡" userId="64995fb9fe78a0d5" providerId="LiveId" clId="{34012B11-3618-42A3-9364-2A082B254FCF}" dt="2024-06-03T08:46:41.063" v="91" actId="20577"/>
          <ac:spMkLst>
            <pc:docMk/>
            <pc:sldMk cId="4219560164" sldId="438"/>
            <ac:spMk id="13" creationId="{1A38BB6D-B02C-4E09-8D80-965FD7BF37DF}"/>
          </ac:spMkLst>
        </pc:spChg>
        <pc:spChg chg="mod">
          <ac:chgData name="季憲 蔡" userId="64995fb9fe78a0d5" providerId="LiveId" clId="{34012B11-3618-42A3-9364-2A082B254FCF}" dt="2024-06-03T08:44:06.653" v="58" actId="20577"/>
          <ac:spMkLst>
            <pc:docMk/>
            <pc:sldMk cId="4219560164" sldId="438"/>
            <ac:spMk id="14" creationId="{6AAD0AA1-4D67-47E0-94C0-03BFA3C5E62B}"/>
          </ac:spMkLst>
        </pc:spChg>
        <pc:spChg chg="del">
          <ac:chgData name="季憲 蔡" userId="64995fb9fe78a0d5" providerId="LiveId" clId="{34012B11-3618-42A3-9364-2A082B254FCF}" dt="2024-06-03T08:38:32.610" v="6" actId="478"/>
          <ac:spMkLst>
            <pc:docMk/>
            <pc:sldMk cId="4219560164" sldId="438"/>
            <ac:spMk id="15" creationId="{AE2F99EE-3F0D-4023-8F64-CF1B7B3556EC}"/>
          </ac:spMkLst>
        </pc:spChg>
        <pc:spChg chg="mod">
          <ac:chgData name="季憲 蔡" userId="64995fb9fe78a0d5" providerId="LiveId" clId="{34012B11-3618-42A3-9364-2A082B254FCF}" dt="2024-06-09T12:20:20.904" v="2740"/>
          <ac:spMkLst>
            <pc:docMk/>
            <pc:sldMk cId="4219560164" sldId="438"/>
            <ac:spMk id="15" creationId="{B64EB22C-1010-6DC7-505F-57C48F77CDE8}"/>
          </ac:spMkLst>
        </pc:spChg>
        <pc:spChg chg="mod">
          <ac:chgData name="季憲 蔡" userId="64995fb9fe78a0d5" providerId="LiveId" clId="{34012B11-3618-42A3-9364-2A082B254FCF}" dt="2024-06-03T11:29:26.850" v="882"/>
          <ac:spMkLst>
            <pc:docMk/>
            <pc:sldMk cId="4219560164" sldId="438"/>
            <ac:spMk id="16" creationId="{8500033C-18C7-67C7-282F-A0B8C4FCECFC}"/>
          </ac:spMkLst>
        </pc:spChg>
        <pc:spChg chg="mod">
          <ac:chgData name="季憲 蔡" userId="64995fb9fe78a0d5" providerId="LiveId" clId="{34012B11-3618-42A3-9364-2A082B254FCF}" dt="2024-06-03T09:02:35.135" v="165" actId="1076"/>
          <ac:spMkLst>
            <pc:docMk/>
            <pc:sldMk cId="4219560164" sldId="438"/>
            <ac:spMk id="17" creationId="{0C0B496E-6DC8-4C8D-AAD7-D6277E159386}"/>
          </ac:spMkLst>
        </pc:spChg>
        <pc:spChg chg="mod">
          <ac:chgData name="季憲 蔡" userId="64995fb9fe78a0d5" providerId="LiveId" clId="{34012B11-3618-42A3-9364-2A082B254FCF}" dt="2024-06-03T08:45:25.928" v="81" actId="20577"/>
          <ac:spMkLst>
            <pc:docMk/>
            <pc:sldMk cId="4219560164" sldId="438"/>
            <ac:spMk id="18" creationId="{5C3502C7-AECC-4FA0-94E4-22FAF091088E}"/>
          </ac:spMkLst>
        </pc:spChg>
        <pc:spChg chg="mod">
          <ac:chgData name="季憲 蔡" userId="64995fb9fe78a0d5" providerId="LiveId" clId="{34012B11-3618-42A3-9364-2A082B254FCF}" dt="2024-06-12T04:41:45.935" v="3303" actId="20577"/>
          <ac:spMkLst>
            <pc:docMk/>
            <pc:sldMk cId="4219560164" sldId="438"/>
            <ac:spMk id="19" creationId="{F3D89DE7-D7EA-4B7C-B247-AAEA00C7CF6D}"/>
          </ac:spMkLst>
        </pc:spChg>
        <pc:spChg chg="del">
          <ac:chgData name="季憲 蔡" userId="64995fb9fe78a0d5" providerId="LiveId" clId="{34012B11-3618-42A3-9364-2A082B254FCF}" dt="2024-06-03T08:38:30.755" v="5" actId="478"/>
          <ac:spMkLst>
            <pc:docMk/>
            <pc:sldMk cId="4219560164" sldId="438"/>
            <ac:spMk id="20" creationId="{5FB461F4-9B51-45DF-9AC7-CED5434C3051}"/>
          </ac:spMkLst>
        </pc:spChg>
        <pc:grpChg chg="add del mod">
          <ac:chgData name="季憲 蔡" userId="64995fb9fe78a0d5" providerId="LiveId" clId="{34012B11-3618-42A3-9364-2A082B254FCF}" dt="2024-06-09T12:20:20.753" v="2739" actId="478"/>
          <ac:grpSpMkLst>
            <pc:docMk/>
            <pc:sldMk cId="4219560164" sldId="438"/>
            <ac:grpSpMk id="2" creationId="{05661D63-0036-21F1-B6D4-C127383BB242}"/>
          </ac:grpSpMkLst>
        </pc:grpChg>
        <pc:grpChg chg="mod">
          <ac:chgData name="季憲 蔡" userId="64995fb9fe78a0d5" providerId="LiveId" clId="{34012B11-3618-42A3-9364-2A082B254FCF}" dt="2024-06-03T11:29:26.850" v="882"/>
          <ac:grpSpMkLst>
            <pc:docMk/>
            <pc:sldMk cId="4219560164" sldId="438"/>
            <ac:grpSpMk id="4" creationId="{92E05691-D6EF-83BA-8B13-637B1DB7674B}"/>
          </ac:grpSpMkLst>
        </pc:grpChg>
        <pc:grpChg chg="add mod">
          <ac:chgData name="季憲 蔡" userId="64995fb9fe78a0d5" providerId="LiveId" clId="{34012B11-3618-42A3-9364-2A082B254FCF}" dt="2024-06-09T12:20:20.904" v="2740"/>
          <ac:grpSpMkLst>
            <pc:docMk/>
            <pc:sldMk cId="4219560164" sldId="438"/>
            <ac:grpSpMk id="5" creationId="{BD239549-94C6-4DB5-BD98-000069C83907}"/>
          </ac:grpSpMkLst>
        </pc:grpChg>
        <pc:grpChg chg="mod">
          <ac:chgData name="季憲 蔡" userId="64995fb9fe78a0d5" providerId="LiveId" clId="{34012B11-3618-42A3-9364-2A082B254FCF}" dt="2024-06-09T12:20:20.904" v="2740"/>
          <ac:grpSpMkLst>
            <pc:docMk/>
            <pc:sldMk cId="4219560164" sldId="438"/>
            <ac:grpSpMk id="6" creationId="{A2EAB0FD-B3E4-1609-B51F-D8B8327F73B2}"/>
          </ac:grpSpMkLst>
        </pc:grpChg>
        <pc:grpChg chg="del">
          <ac:chgData name="季憲 蔡" userId="64995fb9fe78a0d5" providerId="LiveId" clId="{34012B11-3618-42A3-9364-2A082B254FCF}" dt="2024-06-03T11:29:26.693" v="881" actId="478"/>
          <ac:grpSpMkLst>
            <pc:docMk/>
            <pc:sldMk cId="4219560164" sldId="438"/>
            <ac:grpSpMk id="50" creationId="{00000000-0000-0000-0000-000000000000}"/>
          </ac:grpSpMkLst>
        </pc:grpChg>
      </pc:sldChg>
      <pc:sldChg chg="addSp delSp modSp mod">
        <pc:chgData name="季憲 蔡" userId="64995fb9fe78a0d5" providerId="LiveId" clId="{34012B11-3618-42A3-9364-2A082B254FCF}" dt="2024-06-09T12:43:21.354" v="2852" actId="1076"/>
        <pc:sldMkLst>
          <pc:docMk/>
          <pc:sldMk cId="3750669970" sldId="439"/>
        </pc:sldMkLst>
        <pc:spChg chg="mod">
          <ac:chgData name="季憲 蔡" userId="64995fb9fe78a0d5" providerId="LiveId" clId="{34012B11-3618-42A3-9364-2A082B254FCF}" dt="2024-06-09T12:20:26.670" v="2744"/>
          <ac:spMkLst>
            <pc:docMk/>
            <pc:sldMk cId="3750669970" sldId="439"/>
            <ac:spMk id="11" creationId="{98478E5D-1FA5-6463-7350-164F78765FB6}"/>
          </ac:spMkLst>
        </pc:spChg>
        <pc:spChg chg="mod">
          <ac:chgData name="季憲 蔡" userId="64995fb9fe78a0d5" providerId="LiveId" clId="{34012B11-3618-42A3-9364-2A082B254FCF}" dt="2024-06-09T12:20:26.670" v="2744"/>
          <ac:spMkLst>
            <pc:docMk/>
            <pc:sldMk cId="3750669970" sldId="439"/>
            <ac:spMk id="12" creationId="{B518C833-EC4E-42A9-A598-4118FFDBE05B}"/>
          </ac:spMkLst>
        </pc:spChg>
        <pc:spChg chg="mod">
          <ac:chgData name="季憲 蔡" userId="64995fb9fe78a0d5" providerId="LiveId" clId="{34012B11-3618-42A3-9364-2A082B254FCF}" dt="2024-06-09T12:43:21.354" v="2852" actId="1076"/>
          <ac:spMkLst>
            <pc:docMk/>
            <pc:sldMk cId="3750669970" sldId="439"/>
            <ac:spMk id="14" creationId="{6AAD0AA1-4D67-47E0-94C0-03BFA3C5E62B}"/>
          </ac:spMkLst>
        </pc:spChg>
        <pc:spChg chg="mod">
          <ac:chgData name="季憲 蔡" userId="64995fb9fe78a0d5" providerId="LiveId" clId="{34012B11-3618-42A3-9364-2A082B254FCF}" dt="2024-06-09T12:20:26.670" v="2744"/>
          <ac:spMkLst>
            <pc:docMk/>
            <pc:sldMk cId="3750669970" sldId="439"/>
            <ac:spMk id="17" creationId="{912AF21D-7F4F-90B5-0FBF-5825772367D0}"/>
          </ac:spMkLst>
        </pc:spChg>
        <pc:grpChg chg="add mod">
          <ac:chgData name="季憲 蔡" userId="64995fb9fe78a0d5" providerId="LiveId" clId="{34012B11-3618-42A3-9364-2A082B254FCF}" dt="2024-06-09T12:20:26.670" v="2744"/>
          <ac:grpSpMkLst>
            <pc:docMk/>
            <pc:sldMk cId="3750669970" sldId="439"/>
            <ac:grpSpMk id="2" creationId="{1588E506-F2EF-28F9-35EE-66EEBDF209D7}"/>
          </ac:grpSpMkLst>
        </pc:grpChg>
        <pc:grpChg chg="mod">
          <ac:chgData name="季憲 蔡" userId="64995fb9fe78a0d5" providerId="LiveId" clId="{34012B11-3618-42A3-9364-2A082B254FCF}" dt="2024-06-09T12:20:26.670" v="2744"/>
          <ac:grpSpMkLst>
            <pc:docMk/>
            <pc:sldMk cId="3750669970" sldId="439"/>
            <ac:grpSpMk id="4" creationId="{45F2F046-158D-ED48-D129-04F88A7EA56B}"/>
          </ac:grpSpMkLst>
        </pc:grpChg>
        <pc:grpChg chg="del">
          <ac:chgData name="季憲 蔡" userId="64995fb9fe78a0d5" providerId="LiveId" clId="{34012B11-3618-42A3-9364-2A082B254FCF}" dt="2024-06-09T12:20:26.500" v="2743" actId="478"/>
          <ac:grpSpMkLst>
            <pc:docMk/>
            <pc:sldMk cId="3750669970" sldId="439"/>
            <ac:grpSpMk id="50" creationId="{00000000-0000-0000-0000-000000000000}"/>
          </ac:grpSpMkLst>
        </pc:grpChg>
      </pc:sldChg>
      <pc:sldChg chg="addSp delSp modSp mod">
        <pc:chgData name="季憲 蔡" userId="64995fb9fe78a0d5" providerId="LiveId" clId="{34012B11-3618-42A3-9364-2A082B254FCF}" dt="2024-06-12T06:18:39.347" v="3318" actId="1076"/>
        <pc:sldMkLst>
          <pc:docMk/>
          <pc:sldMk cId="2768643968" sldId="440"/>
        </pc:sldMkLst>
        <pc:spChg chg="mod">
          <ac:chgData name="季憲 蔡" userId="64995fb9fe78a0d5" providerId="LiveId" clId="{34012B11-3618-42A3-9364-2A082B254FCF}" dt="2024-06-03T11:29:05.603" v="873" actId="20577"/>
          <ac:spMkLst>
            <pc:docMk/>
            <pc:sldMk cId="2768643968" sldId="440"/>
            <ac:spMk id="5" creationId="{00000000-0000-0000-0000-000000000000}"/>
          </ac:spMkLst>
        </pc:spChg>
        <pc:spChg chg="add del">
          <ac:chgData name="季憲 蔡" userId="64995fb9fe78a0d5" providerId="LiveId" clId="{34012B11-3618-42A3-9364-2A082B254FCF}" dt="2024-06-12T04:36:16.788" v="3292" actId="22"/>
          <ac:spMkLst>
            <pc:docMk/>
            <pc:sldMk cId="2768643968" sldId="440"/>
            <ac:spMk id="6" creationId="{316B3C1D-ECE4-F050-6AA0-13C988BA857A}"/>
          </ac:spMkLst>
        </pc:spChg>
        <pc:spChg chg="mod">
          <ac:chgData name="季憲 蔡" userId="64995fb9fe78a0d5" providerId="LiveId" clId="{34012B11-3618-42A3-9364-2A082B254FCF}" dt="2024-06-03T11:29:09.186" v="874" actId="14100"/>
          <ac:spMkLst>
            <pc:docMk/>
            <pc:sldMk cId="2768643968" sldId="440"/>
            <ac:spMk id="8" creationId="{00000000-0000-0000-0000-000000000000}"/>
          </ac:spMkLst>
        </pc:spChg>
        <pc:spChg chg="add del">
          <ac:chgData name="季憲 蔡" userId="64995fb9fe78a0d5" providerId="LiveId" clId="{34012B11-3618-42A3-9364-2A082B254FCF}" dt="2024-06-12T04:36:24.214" v="3296" actId="22"/>
          <ac:spMkLst>
            <pc:docMk/>
            <pc:sldMk cId="2768643968" sldId="440"/>
            <ac:spMk id="8" creationId="{69AA3E2D-8887-4763-6A1E-F52E309C9185}"/>
          </ac:spMkLst>
        </pc:spChg>
        <pc:spChg chg="mod">
          <ac:chgData name="季憲 蔡" userId="64995fb9fe78a0d5" providerId="LiveId" clId="{34012B11-3618-42A3-9364-2A082B254FCF}" dt="2024-06-12T04:36:29.134" v="3298" actId="14100"/>
          <ac:spMkLst>
            <pc:docMk/>
            <pc:sldMk cId="2768643968" sldId="440"/>
            <ac:spMk id="10" creationId="{B8953AFF-2028-4DB3-8DD3-E82006147F12}"/>
          </ac:spMkLst>
        </pc:spChg>
        <pc:spChg chg="mod">
          <ac:chgData name="季憲 蔡" userId="64995fb9fe78a0d5" providerId="LiveId" clId="{34012B11-3618-42A3-9364-2A082B254FCF}" dt="2024-06-09T12:20:03.102" v="2732" actId="20577"/>
          <ac:spMkLst>
            <pc:docMk/>
            <pc:sldMk cId="2768643968" sldId="440"/>
            <ac:spMk id="12" creationId="{F8F1F9EE-B31E-0C1E-39CF-83A8AF008032}"/>
          </ac:spMkLst>
        </pc:spChg>
        <pc:spChg chg="mod">
          <ac:chgData name="季憲 蔡" userId="64995fb9fe78a0d5" providerId="LiveId" clId="{34012B11-3618-42A3-9364-2A082B254FCF}" dt="2024-06-03T11:29:16.577" v="876"/>
          <ac:spMkLst>
            <pc:docMk/>
            <pc:sldMk cId="2768643968" sldId="440"/>
            <ac:spMk id="13" creationId="{EFFDAD5C-24BD-58D7-8078-14F16206AB20}"/>
          </ac:spMkLst>
        </pc:spChg>
        <pc:spChg chg="mod">
          <ac:chgData name="季憲 蔡" userId="64995fb9fe78a0d5" providerId="LiveId" clId="{34012B11-3618-42A3-9364-2A082B254FCF}" dt="2024-06-09T12:20:07.271" v="2733" actId="14100"/>
          <ac:spMkLst>
            <pc:docMk/>
            <pc:sldMk cId="2768643968" sldId="440"/>
            <ac:spMk id="14" creationId="{FA9A40E9-10BF-D1AD-31A5-32E4AF524D40}"/>
          </ac:spMkLst>
        </pc:spChg>
        <pc:grpChg chg="add mod">
          <ac:chgData name="季憲 蔡" userId="64995fb9fe78a0d5" providerId="LiveId" clId="{34012B11-3618-42A3-9364-2A082B254FCF}" dt="2024-06-03T11:29:16.577" v="876"/>
          <ac:grpSpMkLst>
            <pc:docMk/>
            <pc:sldMk cId="2768643968" sldId="440"/>
            <ac:grpSpMk id="2" creationId="{62ACC223-6B36-EA57-A867-DFDF920886C2}"/>
          </ac:grpSpMkLst>
        </pc:grpChg>
        <pc:grpChg chg="mod">
          <ac:chgData name="季憲 蔡" userId="64995fb9fe78a0d5" providerId="LiveId" clId="{34012B11-3618-42A3-9364-2A082B254FCF}" dt="2024-06-03T11:29:16.577" v="876"/>
          <ac:grpSpMkLst>
            <pc:docMk/>
            <pc:sldMk cId="2768643968" sldId="440"/>
            <ac:grpSpMk id="11" creationId="{186D0679-6A98-99F1-65B7-A991ED8FE3AB}"/>
          </ac:grpSpMkLst>
        </pc:grpChg>
        <pc:grpChg chg="del">
          <ac:chgData name="季憲 蔡" userId="64995fb9fe78a0d5" providerId="LiveId" clId="{34012B11-3618-42A3-9364-2A082B254FCF}" dt="2024-06-03T11:29:16.198" v="875" actId="478"/>
          <ac:grpSpMkLst>
            <pc:docMk/>
            <pc:sldMk cId="2768643968" sldId="440"/>
            <ac:grpSpMk id="50" creationId="{00000000-0000-0000-0000-000000000000}"/>
          </ac:grpSpMkLst>
        </pc:grpChg>
        <pc:picChg chg="mod">
          <ac:chgData name="季憲 蔡" userId="64995fb9fe78a0d5" providerId="LiveId" clId="{34012B11-3618-42A3-9364-2A082B254FCF}" dt="2024-06-12T06:18:39.347" v="3318" actId="1076"/>
          <ac:picMkLst>
            <pc:docMk/>
            <pc:sldMk cId="2768643968" sldId="440"/>
            <ac:picMk id="4" creationId="{954DA05E-D3C5-4B21-BDEA-7B629BD78A82}"/>
          </ac:picMkLst>
        </pc:picChg>
      </pc:sldChg>
      <pc:sldChg chg="addSp delSp modSp add mod">
        <pc:chgData name="季憲 蔡" userId="64995fb9fe78a0d5" providerId="LiveId" clId="{34012B11-3618-42A3-9364-2A082B254FCF}" dt="2024-06-12T06:19:06.626" v="3322" actId="1076"/>
        <pc:sldMkLst>
          <pc:docMk/>
          <pc:sldMk cId="2314819500" sldId="441"/>
        </pc:sldMkLst>
        <pc:spChg chg="mod">
          <ac:chgData name="季憲 蔡" userId="64995fb9fe78a0d5" providerId="LiveId" clId="{34012B11-3618-42A3-9364-2A082B254FCF}" dt="2024-06-09T12:20:23.918" v="2742"/>
          <ac:spMkLst>
            <pc:docMk/>
            <pc:sldMk cId="2314819500" sldId="441"/>
            <ac:spMk id="5" creationId="{C3F48116-1638-4E57-64EA-64AC4049BCBF}"/>
          </ac:spMkLst>
        </pc:spChg>
        <pc:spChg chg="mod">
          <ac:chgData name="季憲 蔡" userId="64995fb9fe78a0d5" providerId="LiveId" clId="{34012B11-3618-42A3-9364-2A082B254FCF}" dt="2024-06-09T12:20:23.918" v="2742"/>
          <ac:spMkLst>
            <pc:docMk/>
            <pc:sldMk cId="2314819500" sldId="441"/>
            <ac:spMk id="6" creationId="{52450AC4-6CC7-3A42-C0BD-5F2D33F6FF05}"/>
          </ac:spMkLst>
        </pc:spChg>
        <pc:spChg chg="mod">
          <ac:chgData name="季憲 蔡" userId="64995fb9fe78a0d5" providerId="LiveId" clId="{34012B11-3618-42A3-9364-2A082B254FCF}" dt="2024-06-09T12:20:23.918" v="2742"/>
          <ac:spMkLst>
            <pc:docMk/>
            <pc:sldMk cId="2314819500" sldId="441"/>
            <ac:spMk id="7" creationId="{10111221-2563-2522-46AB-0CF04038DFE2}"/>
          </ac:spMkLst>
        </pc:spChg>
        <pc:spChg chg="del">
          <ac:chgData name="季憲 蔡" userId="64995fb9fe78a0d5" providerId="LiveId" clId="{34012B11-3618-42A3-9364-2A082B254FCF}" dt="2024-06-03T09:08:53.320" v="167" actId="478"/>
          <ac:spMkLst>
            <pc:docMk/>
            <pc:sldMk cId="2314819500" sldId="441"/>
            <ac:spMk id="13" creationId="{1A38BB6D-B02C-4E09-8D80-965FD7BF37DF}"/>
          </ac:spMkLst>
        </pc:spChg>
        <pc:spChg chg="del">
          <ac:chgData name="季憲 蔡" userId="64995fb9fe78a0d5" providerId="LiveId" clId="{34012B11-3618-42A3-9364-2A082B254FCF}" dt="2024-06-03T09:08:53.320" v="167" actId="478"/>
          <ac:spMkLst>
            <pc:docMk/>
            <pc:sldMk cId="2314819500" sldId="441"/>
            <ac:spMk id="14" creationId="{6AAD0AA1-4D67-47E0-94C0-03BFA3C5E62B}"/>
          </ac:spMkLst>
        </pc:spChg>
        <pc:spChg chg="del">
          <ac:chgData name="季憲 蔡" userId="64995fb9fe78a0d5" providerId="LiveId" clId="{34012B11-3618-42A3-9364-2A082B254FCF}" dt="2024-06-03T09:08:53.320" v="167" actId="478"/>
          <ac:spMkLst>
            <pc:docMk/>
            <pc:sldMk cId="2314819500" sldId="441"/>
            <ac:spMk id="17" creationId="{0C0B496E-6DC8-4C8D-AAD7-D6277E159386}"/>
          </ac:spMkLst>
        </pc:spChg>
        <pc:spChg chg="del">
          <ac:chgData name="季憲 蔡" userId="64995fb9fe78a0d5" providerId="LiveId" clId="{34012B11-3618-42A3-9364-2A082B254FCF}" dt="2024-06-03T09:08:53.320" v="167" actId="478"/>
          <ac:spMkLst>
            <pc:docMk/>
            <pc:sldMk cId="2314819500" sldId="441"/>
            <ac:spMk id="18" creationId="{5C3502C7-AECC-4FA0-94E4-22FAF091088E}"/>
          </ac:spMkLst>
        </pc:spChg>
        <pc:spChg chg="del">
          <ac:chgData name="季憲 蔡" userId="64995fb9fe78a0d5" providerId="LiveId" clId="{34012B11-3618-42A3-9364-2A082B254FCF}" dt="2024-06-03T09:08:53.320" v="167" actId="478"/>
          <ac:spMkLst>
            <pc:docMk/>
            <pc:sldMk cId="2314819500" sldId="441"/>
            <ac:spMk id="19" creationId="{F3D89DE7-D7EA-4B7C-B247-AAEA00C7CF6D}"/>
          </ac:spMkLst>
        </pc:spChg>
        <pc:spChg chg="mod">
          <ac:chgData name="季憲 蔡" userId="64995fb9fe78a0d5" providerId="LiveId" clId="{34012B11-3618-42A3-9364-2A082B254FCF}" dt="2024-06-03T11:29:32.430" v="884"/>
          <ac:spMkLst>
            <pc:docMk/>
            <pc:sldMk cId="2314819500" sldId="441"/>
            <ac:spMk id="26" creationId="{4DCDC8D4-F5BF-43F6-A4B6-61C21FC9C6B7}"/>
          </ac:spMkLst>
        </pc:spChg>
        <pc:spChg chg="mod">
          <ac:chgData name="季憲 蔡" userId="64995fb9fe78a0d5" providerId="LiveId" clId="{34012B11-3618-42A3-9364-2A082B254FCF}" dt="2024-06-03T11:29:32.430" v="884"/>
          <ac:spMkLst>
            <pc:docMk/>
            <pc:sldMk cId="2314819500" sldId="441"/>
            <ac:spMk id="27" creationId="{DDE49BEC-A62E-8DF5-E3F5-9EFF8C14E679}"/>
          </ac:spMkLst>
        </pc:spChg>
        <pc:spChg chg="mod">
          <ac:chgData name="季憲 蔡" userId="64995fb9fe78a0d5" providerId="LiveId" clId="{34012B11-3618-42A3-9364-2A082B254FCF}" dt="2024-06-03T11:29:32.430" v="884"/>
          <ac:spMkLst>
            <pc:docMk/>
            <pc:sldMk cId="2314819500" sldId="441"/>
            <ac:spMk id="28" creationId="{CDF3D6D0-F6DF-4138-82DF-73AB191AF4D5}"/>
          </ac:spMkLst>
        </pc:spChg>
        <pc:grpChg chg="add mod">
          <ac:chgData name="季憲 蔡" userId="64995fb9fe78a0d5" providerId="LiveId" clId="{34012B11-3618-42A3-9364-2A082B254FCF}" dt="2024-06-09T12:20:23.918" v="2742"/>
          <ac:grpSpMkLst>
            <pc:docMk/>
            <pc:sldMk cId="2314819500" sldId="441"/>
            <ac:grpSpMk id="2" creationId="{D2AC5F44-0388-87F4-5D0D-81284F064211}"/>
          </ac:grpSpMkLst>
        </pc:grpChg>
        <pc:grpChg chg="mod">
          <ac:chgData name="季憲 蔡" userId="64995fb9fe78a0d5" providerId="LiveId" clId="{34012B11-3618-42A3-9364-2A082B254FCF}" dt="2024-06-09T12:20:23.918" v="2742"/>
          <ac:grpSpMkLst>
            <pc:docMk/>
            <pc:sldMk cId="2314819500" sldId="441"/>
            <ac:grpSpMk id="4" creationId="{A417A428-6C4D-E81C-7001-F6A1308AF4F2}"/>
          </ac:grpSpMkLst>
        </pc:grpChg>
        <pc:grpChg chg="add del mod">
          <ac:chgData name="季憲 蔡" userId="64995fb9fe78a0d5" providerId="LiveId" clId="{34012B11-3618-42A3-9364-2A082B254FCF}" dt="2024-06-09T12:20:23.757" v="2741" actId="478"/>
          <ac:grpSpMkLst>
            <pc:docMk/>
            <pc:sldMk cId="2314819500" sldId="441"/>
            <ac:grpSpMk id="24" creationId="{B8F63EB4-C9E3-71EF-C5CD-C93C09192E09}"/>
          </ac:grpSpMkLst>
        </pc:grpChg>
        <pc:grpChg chg="mod">
          <ac:chgData name="季憲 蔡" userId="64995fb9fe78a0d5" providerId="LiveId" clId="{34012B11-3618-42A3-9364-2A082B254FCF}" dt="2024-06-03T11:29:32.430" v="884"/>
          <ac:grpSpMkLst>
            <pc:docMk/>
            <pc:sldMk cId="2314819500" sldId="441"/>
            <ac:grpSpMk id="25" creationId="{460B702C-E37E-8192-B67D-6D083EEC1A65}"/>
          </ac:grpSpMkLst>
        </pc:grpChg>
        <pc:grpChg chg="del">
          <ac:chgData name="季憲 蔡" userId="64995fb9fe78a0d5" providerId="LiveId" clId="{34012B11-3618-42A3-9364-2A082B254FCF}" dt="2024-06-03T11:29:32.220" v="883" actId="478"/>
          <ac:grpSpMkLst>
            <pc:docMk/>
            <pc:sldMk cId="2314819500" sldId="441"/>
            <ac:grpSpMk id="50" creationId="{00000000-0000-0000-0000-000000000000}"/>
          </ac:grpSpMkLst>
        </pc:grpChg>
        <pc:picChg chg="add del mod">
          <ac:chgData name="季憲 蔡" userId="64995fb9fe78a0d5" providerId="LiveId" clId="{34012B11-3618-42A3-9364-2A082B254FCF}" dt="2024-06-03T09:09:06.136" v="170" actId="478"/>
          <ac:picMkLst>
            <pc:docMk/>
            <pc:sldMk cId="2314819500" sldId="441"/>
            <ac:picMk id="4" creationId="{33AD098E-7DEB-BDD9-BC10-1407EC2A54B0}"/>
          </ac:picMkLst>
        </pc:picChg>
        <pc:picChg chg="add mod modCrop">
          <ac:chgData name="季憲 蔡" userId="64995fb9fe78a0d5" providerId="LiveId" clId="{34012B11-3618-42A3-9364-2A082B254FCF}" dt="2024-06-12T06:16:53.950" v="3313" actId="1076"/>
          <ac:picMkLst>
            <pc:docMk/>
            <pc:sldMk cId="2314819500" sldId="441"/>
            <ac:picMk id="12" creationId="{3C1C6FAE-49AB-8FF5-7FD2-DCA7EABD63F8}"/>
          </ac:picMkLst>
        </pc:picChg>
        <pc:picChg chg="add del mod">
          <ac:chgData name="季憲 蔡" userId="64995fb9fe78a0d5" providerId="LiveId" clId="{34012B11-3618-42A3-9364-2A082B254FCF}" dt="2024-06-03T09:17:41.379" v="176" actId="478"/>
          <ac:picMkLst>
            <pc:docMk/>
            <pc:sldMk cId="2314819500" sldId="441"/>
            <ac:picMk id="16" creationId="{0DB31A53-5523-7F9B-DFA0-E60489A0776C}"/>
          </ac:picMkLst>
        </pc:picChg>
        <pc:picChg chg="add del mod">
          <ac:chgData name="季憲 蔡" userId="64995fb9fe78a0d5" providerId="LiveId" clId="{34012B11-3618-42A3-9364-2A082B254FCF}" dt="2024-06-03T09:18:26.644" v="189" actId="22"/>
          <ac:picMkLst>
            <pc:docMk/>
            <pc:sldMk cId="2314819500" sldId="441"/>
            <ac:picMk id="21" creationId="{506F3F71-4315-7D90-4D5F-614647BF3254}"/>
          </ac:picMkLst>
        </pc:picChg>
        <pc:picChg chg="add del mod">
          <ac:chgData name="季憲 蔡" userId="64995fb9fe78a0d5" providerId="LiveId" clId="{34012B11-3618-42A3-9364-2A082B254FCF}" dt="2024-06-03T11:34:34.894" v="916" actId="478"/>
          <ac:picMkLst>
            <pc:docMk/>
            <pc:sldMk cId="2314819500" sldId="441"/>
            <ac:picMk id="23" creationId="{73AB6EAC-C847-B09C-CA38-8FE2AB4A7B61}"/>
          </ac:picMkLst>
        </pc:picChg>
        <pc:picChg chg="add mod">
          <ac:chgData name="季憲 蔡" userId="64995fb9fe78a0d5" providerId="LiveId" clId="{34012B11-3618-42A3-9364-2A082B254FCF}" dt="2024-06-12T06:19:06.626" v="3322" actId="1076"/>
          <ac:picMkLst>
            <pc:docMk/>
            <pc:sldMk cId="2314819500" sldId="441"/>
            <ac:picMk id="30" creationId="{793300AF-AB71-2474-0807-848CD916DDFC}"/>
          </ac:picMkLst>
        </pc:picChg>
      </pc:sldChg>
      <pc:sldChg chg="addSp delSp modSp add mod">
        <pc:chgData name="季憲 蔡" userId="64995fb9fe78a0d5" providerId="LiveId" clId="{34012B11-3618-42A3-9364-2A082B254FCF}" dt="2024-06-03T10:57:32.838" v="306" actId="1076"/>
        <pc:sldMkLst>
          <pc:docMk/>
          <pc:sldMk cId="414055128" sldId="442"/>
        </pc:sldMkLst>
        <pc:spChg chg="del mod">
          <ac:chgData name="季憲 蔡" userId="64995fb9fe78a0d5" providerId="LiveId" clId="{34012B11-3618-42A3-9364-2A082B254FCF}" dt="2024-06-03T10:49:13.879" v="235" actId="478"/>
          <ac:spMkLst>
            <pc:docMk/>
            <pc:sldMk cId="414055128" sldId="442"/>
            <ac:spMk id="7" creationId="{00000000-0000-0000-0000-000000000000}"/>
          </ac:spMkLst>
        </pc:spChg>
        <pc:spChg chg="mod">
          <ac:chgData name="季憲 蔡" userId="64995fb9fe78a0d5" providerId="LiveId" clId="{34012B11-3618-42A3-9364-2A082B254FCF}" dt="2024-06-03T10:51:02.756" v="260" actId="255"/>
          <ac:spMkLst>
            <pc:docMk/>
            <pc:sldMk cId="414055128" sldId="442"/>
            <ac:spMk id="10" creationId="{5D71298D-35E3-18B0-F345-2EB2B9822714}"/>
          </ac:spMkLst>
        </pc:spChg>
        <pc:spChg chg="mod">
          <ac:chgData name="季憲 蔡" userId="64995fb9fe78a0d5" providerId="LiveId" clId="{34012B11-3618-42A3-9364-2A082B254FCF}" dt="2024-06-03T10:50:05.199" v="252" actId="1076"/>
          <ac:spMkLst>
            <pc:docMk/>
            <pc:sldMk cId="414055128" sldId="442"/>
            <ac:spMk id="14" creationId="{85C6A5D4-D36D-DF0F-AFE8-32477849B135}"/>
          </ac:spMkLst>
        </pc:spChg>
        <pc:spChg chg="mod">
          <ac:chgData name="季憲 蔡" userId="64995fb9fe78a0d5" providerId="LiveId" clId="{34012B11-3618-42A3-9364-2A082B254FCF}" dt="2024-06-03T10:49:24.313" v="240" actId="1076"/>
          <ac:spMkLst>
            <pc:docMk/>
            <pc:sldMk cId="414055128" sldId="442"/>
            <ac:spMk id="15" creationId="{EE75ABCB-FE05-4A07-F613-B93184913711}"/>
          </ac:spMkLst>
        </pc:spChg>
        <pc:spChg chg="add del mod">
          <ac:chgData name="季憲 蔡" userId="64995fb9fe78a0d5" providerId="LiveId" clId="{34012B11-3618-42A3-9364-2A082B254FCF}" dt="2024-06-03T10:54:20.811" v="279" actId="478"/>
          <ac:spMkLst>
            <pc:docMk/>
            <pc:sldMk cId="414055128" sldId="442"/>
            <ac:spMk id="17" creationId="{7BEB2046-E0F2-DEBF-7DD1-3E7FB93A2064}"/>
          </ac:spMkLst>
        </pc:spChg>
        <pc:spChg chg="add mod">
          <ac:chgData name="季憲 蔡" userId="64995fb9fe78a0d5" providerId="LiveId" clId="{34012B11-3618-42A3-9364-2A082B254FCF}" dt="2024-06-03T10:54:28.027" v="282"/>
          <ac:spMkLst>
            <pc:docMk/>
            <pc:sldMk cId="414055128" sldId="442"/>
            <ac:spMk id="18" creationId="{EFC83741-CB7B-BC66-5FED-3A7459EB8EEB}"/>
          </ac:spMkLst>
        </pc:spChg>
        <pc:spChg chg="add mod">
          <ac:chgData name="季憲 蔡" userId="64995fb9fe78a0d5" providerId="LiveId" clId="{34012B11-3618-42A3-9364-2A082B254FCF}" dt="2024-06-03T10:54:37.091" v="283"/>
          <ac:spMkLst>
            <pc:docMk/>
            <pc:sldMk cId="414055128" sldId="442"/>
            <ac:spMk id="21" creationId="{DE1D9753-0E84-121D-95B7-7B446CCA3956}"/>
          </ac:spMkLst>
        </pc:spChg>
        <pc:spChg chg="add mod">
          <ac:chgData name="季憲 蔡" userId="64995fb9fe78a0d5" providerId="LiveId" clId="{34012B11-3618-42A3-9364-2A082B254FCF}" dt="2024-06-03T10:54:49.184" v="284"/>
          <ac:spMkLst>
            <pc:docMk/>
            <pc:sldMk cId="414055128" sldId="442"/>
            <ac:spMk id="23" creationId="{672C002B-F27C-FAEF-5130-D578C8B5D929}"/>
          </ac:spMkLst>
        </pc:spChg>
        <pc:spChg chg="mod">
          <ac:chgData name="季憲 蔡" userId="64995fb9fe78a0d5" providerId="LiveId" clId="{34012B11-3618-42A3-9364-2A082B254FCF}" dt="2024-06-03T10:57:32.838" v="306" actId="1076"/>
          <ac:spMkLst>
            <pc:docMk/>
            <pc:sldMk cId="414055128" sldId="442"/>
            <ac:spMk id="28" creationId="{00000000-0000-0000-0000-000000000000}"/>
          </ac:spMkLst>
        </pc:spChg>
        <pc:spChg chg="del">
          <ac:chgData name="季憲 蔡" userId="64995fb9fe78a0d5" providerId="LiveId" clId="{34012B11-3618-42A3-9364-2A082B254FCF}" dt="2024-06-03T10:47:09.127" v="212" actId="478"/>
          <ac:spMkLst>
            <pc:docMk/>
            <pc:sldMk cId="414055128" sldId="442"/>
            <ac:spMk id="31" creationId="{00000000-0000-0000-0000-000000000000}"/>
          </ac:spMkLst>
        </pc:spChg>
        <pc:spChg chg="mod">
          <ac:chgData name="季憲 蔡" userId="64995fb9fe78a0d5" providerId="LiveId" clId="{34012B11-3618-42A3-9364-2A082B254FCF}" dt="2024-06-03T10:55:02.669" v="286"/>
          <ac:spMkLst>
            <pc:docMk/>
            <pc:sldMk cId="414055128" sldId="442"/>
            <ac:spMk id="32" creationId="{00000000-0000-0000-0000-000000000000}"/>
          </ac:spMkLst>
        </pc:spChg>
        <pc:spChg chg="del">
          <ac:chgData name="季憲 蔡" userId="64995fb9fe78a0d5" providerId="LiveId" clId="{34012B11-3618-42A3-9364-2A082B254FCF}" dt="2024-06-03T10:47:09.127" v="212" actId="478"/>
          <ac:spMkLst>
            <pc:docMk/>
            <pc:sldMk cId="414055128" sldId="442"/>
            <ac:spMk id="33" creationId="{07BF2CCA-EB48-4BC5-B11D-A8BD6B456776}"/>
          </ac:spMkLst>
        </pc:spChg>
        <pc:spChg chg="mod">
          <ac:chgData name="季憲 蔡" userId="64995fb9fe78a0d5" providerId="LiveId" clId="{34012B11-3618-42A3-9364-2A082B254FCF}" dt="2024-06-03T10:55:02.669" v="286"/>
          <ac:spMkLst>
            <pc:docMk/>
            <pc:sldMk cId="414055128" sldId="442"/>
            <ac:spMk id="35" creationId="{00000000-0000-0000-0000-000000000000}"/>
          </ac:spMkLst>
        </pc:spChg>
        <pc:spChg chg="del">
          <ac:chgData name="季憲 蔡" userId="64995fb9fe78a0d5" providerId="LiveId" clId="{34012B11-3618-42A3-9364-2A082B254FCF}" dt="2024-06-03T10:47:09.127" v="212" actId="478"/>
          <ac:spMkLst>
            <pc:docMk/>
            <pc:sldMk cId="414055128" sldId="442"/>
            <ac:spMk id="37" creationId="{1D3FD476-0305-4038-8B1A-795CA435E97E}"/>
          </ac:spMkLst>
        </pc:spChg>
        <pc:grpChg chg="add del mod">
          <ac:chgData name="季憲 蔡" userId="64995fb9fe78a0d5" providerId="LiveId" clId="{34012B11-3618-42A3-9364-2A082B254FCF}" dt="2024-06-03T10:51:13.810" v="261" actId="478"/>
          <ac:grpSpMkLst>
            <pc:docMk/>
            <pc:sldMk cId="414055128" sldId="442"/>
            <ac:grpSpMk id="3" creationId="{C306CA97-794F-2CCF-7386-E20E0B6B2C20}"/>
          </ac:grpSpMkLst>
        </pc:grpChg>
        <pc:grpChg chg="del mod">
          <ac:chgData name="季憲 蔡" userId="64995fb9fe78a0d5" providerId="LiveId" clId="{34012B11-3618-42A3-9364-2A082B254FCF}" dt="2024-06-03T10:49:13.879" v="235" actId="478"/>
          <ac:grpSpMkLst>
            <pc:docMk/>
            <pc:sldMk cId="414055128" sldId="442"/>
            <ac:grpSpMk id="4" creationId="{00000000-0000-0000-0000-000000000000}"/>
          </ac:grpSpMkLst>
        </pc:grpChg>
        <pc:grpChg chg="mod">
          <ac:chgData name="季憲 蔡" userId="64995fb9fe78a0d5" providerId="LiveId" clId="{34012B11-3618-42A3-9364-2A082B254FCF}" dt="2024-06-03T10:49:14.146" v="236"/>
          <ac:grpSpMkLst>
            <pc:docMk/>
            <pc:sldMk cId="414055128" sldId="442"/>
            <ac:grpSpMk id="9" creationId="{CB28F555-3F0A-DAF0-E9F6-B97C87115489}"/>
          </ac:grpSpMkLst>
        </pc:grpChg>
        <pc:grpChg chg="mod">
          <ac:chgData name="季憲 蔡" userId="64995fb9fe78a0d5" providerId="LiveId" clId="{34012B11-3618-42A3-9364-2A082B254FCF}" dt="2024-06-03T10:55:02.669" v="286"/>
          <ac:grpSpMkLst>
            <pc:docMk/>
            <pc:sldMk cId="414055128" sldId="442"/>
            <ac:grpSpMk id="25" creationId="{00000000-0000-0000-0000-000000000000}"/>
          </ac:grpSpMkLst>
        </pc:grpChg>
        <pc:grpChg chg="add mod">
          <ac:chgData name="季憲 蔡" userId="64995fb9fe78a0d5" providerId="LiveId" clId="{34012B11-3618-42A3-9364-2A082B254FCF}" dt="2024-06-03T10:57:26.118" v="305" actId="14100"/>
          <ac:grpSpMkLst>
            <pc:docMk/>
            <pc:sldMk cId="414055128" sldId="442"/>
            <ac:grpSpMk id="50" creationId="{00000000-0000-0000-0000-000000000000}"/>
          </ac:grpSpMkLst>
        </pc:grpChg>
      </pc:sldChg>
      <pc:sldChg chg="modSp add del mod">
        <pc:chgData name="季憲 蔡" userId="64995fb9fe78a0d5" providerId="LiveId" clId="{34012B11-3618-42A3-9364-2A082B254FCF}" dt="2024-06-03T10:56:15.454" v="299" actId="47"/>
        <pc:sldMkLst>
          <pc:docMk/>
          <pc:sldMk cId="3089141764" sldId="443"/>
        </pc:sldMkLst>
        <pc:spChg chg="mod">
          <ac:chgData name="季憲 蔡" userId="64995fb9fe78a0d5" providerId="LiveId" clId="{34012B11-3618-42A3-9364-2A082B254FCF}" dt="2024-06-03T10:50:47.263" v="259"/>
          <ac:spMkLst>
            <pc:docMk/>
            <pc:sldMk cId="3089141764" sldId="443"/>
            <ac:spMk id="10" creationId="{5D71298D-35E3-18B0-F345-2EB2B9822714}"/>
          </ac:spMkLst>
        </pc:spChg>
      </pc:sldChg>
      <pc:sldChg chg="modSp add del mod">
        <pc:chgData name="季憲 蔡" userId="64995fb9fe78a0d5" providerId="LiveId" clId="{34012B11-3618-42A3-9364-2A082B254FCF}" dt="2024-06-03T10:50:40.746" v="257" actId="47"/>
        <pc:sldMkLst>
          <pc:docMk/>
          <pc:sldMk cId="4048801833" sldId="443"/>
        </pc:sldMkLst>
        <pc:spChg chg="mod">
          <ac:chgData name="季憲 蔡" userId="64995fb9fe78a0d5" providerId="LiveId" clId="{34012B11-3618-42A3-9364-2A082B254FCF}" dt="2024-06-03T10:48:34.842" v="234"/>
          <ac:spMkLst>
            <pc:docMk/>
            <pc:sldMk cId="4048801833" sldId="443"/>
            <ac:spMk id="7" creationId="{00000000-0000-0000-0000-000000000000}"/>
          </ac:spMkLst>
        </pc:spChg>
      </pc:sldChg>
      <pc:sldChg chg="modSp add del mod">
        <pc:chgData name="季憲 蔡" userId="64995fb9fe78a0d5" providerId="LiveId" clId="{34012B11-3618-42A3-9364-2A082B254FCF}" dt="2024-06-03T10:57:41.809" v="307" actId="47"/>
        <pc:sldMkLst>
          <pc:docMk/>
          <pc:sldMk cId="921824573" sldId="444"/>
        </pc:sldMkLst>
        <pc:spChg chg="mod">
          <ac:chgData name="季憲 蔡" userId="64995fb9fe78a0d5" providerId="LiveId" clId="{34012B11-3618-42A3-9364-2A082B254FCF}" dt="2024-06-03T10:56:12.629" v="298" actId="1076"/>
          <ac:spMkLst>
            <pc:docMk/>
            <pc:sldMk cId="921824573" sldId="444"/>
            <ac:spMk id="28" creationId="{00000000-0000-0000-0000-000000000000}"/>
          </ac:spMkLst>
        </pc:spChg>
      </pc:sldChg>
      <pc:sldChg chg="modSp add del mod">
        <pc:chgData name="季憲 蔡" userId="64995fb9fe78a0d5" providerId="LiveId" clId="{34012B11-3618-42A3-9364-2A082B254FCF}" dt="2024-06-03T10:58:30.838" v="316" actId="47"/>
        <pc:sldMkLst>
          <pc:docMk/>
          <pc:sldMk cId="1703045845" sldId="445"/>
        </pc:sldMkLst>
        <pc:spChg chg="mod">
          <ac:chgData name="季憲 蔡" userId="64995fb9fe78a0d5" providerId="LiveId" clId="{34012B11-3618-42A3-9364-2A082B254FCF}" dt="2024-06-03T10:56:40.303" v="301"/>
          <ac:spMkLst>
            <pc:docMk/>
            <pc:sldMk cId="1703045845" sldId="445"/>
            <ac:spMk id="28" creationId="{00000000-0000-0000-0000-000000000000}"/>
          </ac:spMkLst>
        </pc:spChg>
      </pc:sldChg>
      <pc:sldChg chg="modSp add mod ord">
        <pc:chgData name="季憲 蔡" userId="64995fb9fe78a0d5" providerId="LiveId" clId="{34012B11-3618-42A3-9364-2A082B254FCF}" dt="2024-06-09T12:16:52.452" v="2712"/>
        <pc:sldMkLst>
          <pc:docMk/>
          <pc:sldMk cId="3997051912" sldId="446"/>
        </pc:sldMkLst>
        <pc:spChg chg="mod">
          <ac:chgData name="季憲 蔡" userId="64995fb9fe78a0d5" providerId="LiveId" clId="{34012B11-3618-42A3-9364-2A082B254FCF}" dt="2024-06-03T10:59:01.204" v="320" actId="1076"/>
          <ac:spMkLst>
            <pc:docMk/>
            <pc:sldMk cId="3997051912" sldId="446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3T10:58:01.872" v="312" actId="14100"/>
          <ac:spMkLst>
            <pc:docMk/>
            <pc:sldMk cId="3997051912" sldId="446"/>
            <ac:spMk id="32" creationId="{00000000-0000-0000-0000-000000000000}"/>
          </ac:spMkLst>
        </pc:spChg>
        <pc:spChg chg="mod">
          <ac:chgData name="季憲 蔡" userId="64995fb9fe78a0d5" providerId="LiveId" clId="{34012B11-3618-42A3-9364-2A082B254FCF}" dt="2024-06-03T10:58:13.882" v="314" actId="14100"/>
          <ac:spMkLst>
            <pc:docMk/>
            <pc:sldMk cId="3997051912" sldId="446"/>
            <ac:spMk id="35" creationId="{00000000-0000-0000-0000-000000000000}"/>
          </ac:spMkLst>
        </pc:spChg>
      </pc:sldChg>
      <pc:sldChg chg="addSp delSp modSp add mod">
        <pc:chgData name="季憲 蔡" userId="64995fb9fe78a0d5" providerId="LiveId" clId="{34012B11-3618-42A3-9364-2A082B254FCF}" dt="2024-06-09T12:19:56.815" v="2730" actId="14100"/>
        <pc:sldMkLst>
          <pc:docMk/>
          <pc:sldMk cId="1388772225" sldId="447"/>
        </pc:sldMkLst>
        <pc:spChg chg="add del">
          <ac:chgData name="季憲 蔡" userId="64995fb9fe78a0d5" providerId="LiveId" clId="{34012B11-3618-42A3-9364-2A082B254FCF}" dt="2024-06-09T12:19:40.261" v="2724" actId="22"/>
          <ac:spMkLst>
            <pc:docMk/>
            <pc:sldMk cId="1388772225" sldId="447"/>
            <ac:spMk id="4" creationId="{64862032-D5F1-25F6-E9BF-97BAC2CF4B75}"/>
          </ac:spMkLst>
        </pc:spChg>
        <pc:spChg chg="add del">
          <ac:chgData name="季憲 蔡" userId="64995fb9fe78a0d5" providerId="LiveId" clId="{34012B11-3618-42A3-9364-2A082B254FCF}" dt="2024-06-09T12:19:46.643" v="2727" actId="22"/>
          <ac:spMkLst>
            <pc:docMk/>
            <pc:sldMk cId="1388772225" sldId="447"/>
            <ac:spMk id="6" creationId="{3F651480-E34B-D229-C5E3-88929AB7F9A6}"/>
          </ac:spMkLst>
        </pc:spChg>
        <pc:spChg chg="mod">
          <ac:chgData name="季憲 蔡" userId="64995fb9fe78a0d5" providerId="LiveId" clId="{34012B11-3618-42A3-9364-2A082B254FCF}" dt="2024-06-09T12:19:49.922" v="2729" actId="20577"/>
          <ac:spMkLst>
            <pc:docMk/>
            <pc:sldMk cId="1388772225" sldId="447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9T12:19:56.815" v="2730" actId="14100"/>
          <ac:spMkLst>
            <pc:docMk/>
            <pc:sldMk cId="1388772225" sldId="447"/>
            <ac:spMk id="35" creationId="{00000000-0000-0000-0000-000000000000}"/>
          </ac:spMkLst>
        </pc:spChg>
      </pc:sldChg>
      <pc:sldChg chg="add del">
        <pc:chgData name="季憲 蔡" userId="64995fb9fe78a0d5" providerId="LiveId" clId="{34012B11-3618-42A3-9364-2A082B254FCF}" dt="2024-06-03T11:00:38.852" v="328" actId="47"/>
        <pc:sldMkLst>
          <pc:docMk/>
          <pc:sldMk cId="3714348539" sldId="448"/>
        </pc:sldMkLst>
      </pc:sldChg>
      <pc:sldChg chg="modSp add mod">
        <pc:chgData name="季憲 蔡" userId="64995fb9fe78a0d5" providerId="LiveId" clId="{34012B11-3618-42A3-9364-2A082B254FCF}" dt="2024-06-03T11:04:16.104" v="384" actId="14100"/>
        <pc:sldMkLst>
          <pc:docMk/>
          <pc:sldMk cId="566424528" sldId="449"/>
        </pc:sldMkLst>
        <pc:spChg chg="mod">
          <ac:chgData name="季憲 蔡" userId="64995fb9fe78a0d5" providerId="LiveId" clId="{34012B11-3618-42A3-9364-2A082B254FCF}" dt="2024-06-03T11:03:56.888" v="383" actId="20577"/>
          <ac:spMkLst>
            <pc:docMk/>
            <pc:sldMk cId="566424528" sldId="449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3T11:04:16.104" v="384" actId="14100"/>
          <ac:spMkLst>
            <pc:docMk/>
            <pc:sldMk cId="566424528" sldId="449"/>
            <ac:spMk id="35" creationId="{00000000-0000-0000-0000-000000000000}"/>
          </ac:spMkLst>
        </pc:spChg>
      </pc:sldChg>
      <pc:sldChg chg="addSp delSp modSp add del mod">
        <pc:chgData name="季憲 蔡" userId="64995fb9fe78a0d5" providerId="LiveId" clId="{34012B11-3618-42A3-9364-2A082B254FCF}" dt="2024-06-03T11:02:44.280" v="365" actId="47"/>
        <pc:sldMkLst>
          <pc:docMk/>
          <pc:sldMk cId="3667397579" sldId="450"/>
        </pc:sldMkLst>
        <pc:grpChg chg="del">
          <ac:chgData name="季憲 蔡" userId="64995fb9fe78a0d5" providerId="LiveId" clId="{34012B11-3618-42A3-9364-2A082B254FCF}" dt="2024-06-03T11:01:35.495" v="351" actId="478"/>
          <ac:grpSpMkLst>
            <pc:docMk/>
            <pc:sldMk cId="3667397579" sldId="450"/>
            <ac:grpSpMk id="36" creationId="{00000000-0000-0000-0000-000000000000}"/>
          </ac:grpSpMkLst>
        </pc:grpChg>
        <pc:grpChg chg="del">
          <ac:chgData name="季憲 蔡" userId="64995fb9fe78a0d5" providerId="LiveId" clId="{34012B11-3618-42A3-9364-2A082B254FCF}" dt="2024-06-03T11:01:33.657" v="350" actId="478"/>
          <ac:grpSpMkLst>
            <pc:docMk/>
            <pc:sldMk cId="3667397579" sldId="450"/>
            <ac:grpSpMk id="50" creationId="{00000000-0000-0000-0000-000000000000}"/>
          </ac:grpSpMkLst>
        </pc:grpChg>
        <pc:picChg chg="add mod modCrop">
          <ac:chgData name="季憲 蔡" userId="64995fb9fe78a0d5" providerId="LiveId" clId="{34012B11-3618-42A3-9364-2A082B254FCF}" dt="2024-06-03T11:02:08.383" v="355" actId="1076"/>
          <ac:picMkLst>
            <pc:docMk/>
            <pc:sldMk cId="3667397579" sldId="450"/>
            <ac:picMk id="4" creationId="{EC2D4BD8-D67B-CD1B-B897-B2B433E3FD7F}"/>
          </ac:picMkLst>
        </pc:picChg>
        <pc:picChg chg="del">
          <ac:chgData name="季憲 蔡" userId="64995fb9fe78a0d5" providerId="LiveId" clId="{34012B11-3618-42A3-9364-2A082B254FCF}" dt="2024-06-03T11:01:33.657" v="350" actId="478"/>
          <ac:picMkLst>
            <pc:docMk/>
            <pc:sldMk cId="3667397579" sldId="450"/>
            <ac:picMk id="8" creationId="{D2B72AED-6CA1-4D4E-855F-F428520F8D47}"/>
          </ac:picMkLst>
        </pc:picChg>
      </pc:sldChg>
      <pc:sldChg chg="addSp delSp modSp add mod">
        <pc:chgData name="季憲 蔡" userId="64995fb9fe78a0d5" providerId="LiveId" clId="{34012B11-3618-42A3-9364-2A082B254FCF}" dt="2024-06-12T06:20:13.003" v="3330" actId="20577"/>
        <pc:sldMkLst>
          <pc:docMk/>
          <pc:sldMk cId="144403627" sldId="451"/>
        </pc:sldMkLst>
        <pc:spChg chg="mod">
          <ac:chgData name="季憲 蔡" userId="64995fb9fe78a0d5" providerId="LiveId" clId="{34012B11-3618-42A3-9364-2A082B254FCF}" dt="2024-06-03T11:02:36.777" v="362" actId="1076"/>
          <ac:spMkLst>
            <pc:docMk/>
            <pc:sldMk cId="144403627" sldId="451"/>
            <ac:spMk id="3" creationId="{3E3D56F8-ECDA-4A7E-B69C-D8608BA87235}"/>
          </ac:spMkLst>
        </pc:spChg>
        <pc:spChg chg="mod">
          <ac:chgData name="季憲 蔡" userId="64995fb9fe78a0d5" providerId="LiveId" clId="{34012B11-3618-42A3-9364-2A082B254FCF}" dt="2024-06-03T11:04:23.329" v="385"/>
          <ac:spMkLst>
            <pc:docMk/>
            <pc:sldMk cId="144403627" sldId="451"/>
            <ac:spMk id="5" creationId="{00000000-0000-0000-0000-000000000000}"/>
          </ac:spMkLst>
        </pc:spChg>
        <pc:spChg chg="mod">
          <ac:chgData name="季憲 蔡" userId="64995fb9fe78a0d5" providerId="LiveId" clId="{34012B11-3618-42A3-9364-2A082B254FCF}" dt="2024-06-03T11:04:27.274" v="386" actId="14100"/>
          <ac:spMkLst>
            <pc:docMk/>
            <pc:sldMk cId="144403627" sldId="451"/>
            <ac:spMk id="8" creationId="{00000000-0000-0000-0000-000000000000}"/>
          </ac:spMkLst>
        </pc:spChg>
        <pc:spChg chg="del">
          <ac:chgData name="季憲 蔡" userId="64995fb9fe78a0d5" providerId="LiveId" clId="{34012B11-3618-42A3-9364-2A082B254FCF}" dt="2024-06-03T11:02:39.929" v="363" actId="478"/>
          <ac:spMkLst>
            <pc:docMk/>
            <pc:sldMk cId="144403627" sldId="451"/>
            <ac:spMk id="10" creationId="{B8953AFF-2028-4DB3-8DD3-E82006147F12}"/>
          </ac:spMkLst>
        </pc:spChg>
        <pc:spChg chg="del">
          <ac:chgData name="季憲 蔡" userId="64995fb9fe78a0d5" providerId="LiveId" clId="{34012B11-3618-42A3-9364-2A082B254FCF}" dt="2024-06-03T11:02:39.929" v="363" actId="478"/>
          <ac:spMkLst>
            <pc:docMk/>
            <pc:sldMk cId="144403627" sldId="451"/>
            <ac:spMk id="13" creationId="{1A38BB6D-B02C-4E09-8D80-965FD7BF37DF}"/>
          </ac:spMkLst>
        </pc:spChg>
        <pc:spChg chg="del">
          <ac:chgData name="季憲 蔡" userId="64995fb9fe78a0d5" providerId="LiveId" clId="{34012B11-3618-42A3-9364-2A082B254FCF}" dt="2024-06-03T11:02:39.929" v="363" actId="478"/>
          <ac:spMkLst>
            <pc:docMk/>
            <pc:sldMk cId="144403627" sldId="451"/>
            <ac:spMk id="14" creationId="{6AAD0AA1-4D67-47E0-94C0-03BFA3C5E62B}"/>
          </ac:spMkLst>
        </pc:spChg>
        <pc:spChg chg="del">
          <ac:chgData name="季憲 蔡" userId="64995fb9fe78a0d5" providerId="LiveId" clId="{34012B11-3618-42A3-9364-2A082B254FCF}" dt="2024-06-03T11:02:39.929" v="363" actId="478"/>
          <ac:spMkLst>
            <pc:docMk/>
            <pc:sldMk cId="144403627" sldId="451"/>
            <ac:spMk id="15" creationId="{AE2F99EE-3F0D-4023-8F64-CF1B7B3556EC}"/>
          </ac:spMkLst>
        </pc:spChg>
        <pc:spChg chg="del">
          <ac:chgData name="季憲 蔡" userId="64995fb9fe78a0d5" providerId="LiveId" clId="{34012B11-3618-42A3-9364-2A082B254FCF}" dt="2024-06-03T11:02:39.929" v="363" actId="478"/>
          <ac:spMkLst>
            <pc:docMk/>
            <pc:sldMk cId="144403627" sldId="451"/>
            <ac:spMk id="16" creationId="{88C163A4-73F4-4988-A723-93B08E175C73}"/>
          </ac:spMkLst>
        </pc:spChg>
        <pc:spChg chg="add mod">
          <ac:chgData name="季憲 蔡" userId="64995fb9fe78a0d5" providerId="LiveId" clId="{34012B11-3618-42A3-9364-2A082B254FCF}" dt="2024-06-12T06:19:58.690" v="3327" actId="14100"/>
          <ac:spMkLst>
            <pc:docMk/>
            <pc:sldMk cId="144403627" sldId="451"/>
            <ac:spMk id="19" creationId="{D12044E7-AC4C-3707-9193-5BCBED17FA84}"/>
          </ac:spMkLst>
        </pc:spChg>
        <pc:spChg chg="add mod">
          <ac:chgData name="季憲 蔡" userId="64995fb9fe78a0d5" providerId="LiveId" clId="{34012B11-3618-42A3-9364-2A082B254FCF}" dt="2024-06-12T06:20:13.003" v="3330" actId="20577"/>
          <ac:spMkLst>
            <pc:docMk/>
            <pc:sldMk cId="144403627" sldId="451"/>
            <ac:spMk id="24" creationId="{742C2670-9C98-2477-2F8B-193CFB459DF6}"/>
          </ac:spMkLst>
        </pc:spChg>
        <pc:picChg chg="add del mod">
          <ac:chgData name="季憲 蔡" userId="64995fb9fe78a0d5" providerId="LiveId" clId="{34012B11-3618-42A3-9364-2A082B254FCF}" dt="2024-06-03T11:31:39.548" v="915" actId="478"/>
          <ac:picMkLst>
            <pc:docMk/>
            <pc:sldMk cId="144403627" sldId="451"/>
            <ac:picMk id="2" creationId="{48D7012C-4D1A-D220-596D-A7852C7E27E6}"/>
          </ac:picMkLst>
        </pc:picChg>
        <pc:picChg chg="add ord">
          <ac:chgData name="季憲 蔡" userId="64995fb9fe78a0d5" providerId="LiveId" clId="{34012B11-3618-42A3-9364-2A082B254FCF}" dt="2024-06-03T11:55:59.287" v="928" actId="167"/>
          <ac:picMkLst>
            <pc:docMk/>
            <pc:sldMk cId="144403627" sldId="451"/>
            <ac:picMk id="26" creationId="{83B71D25-37FC-9DD9-F526-EF7B02E10AE8}"/>
          </ac:picMkLst>
        </pc:picChg>
        <pc:cxnChg chg="add mod">
          <ac:chgData name="季憲 蔡" userId="64995fb9fe78a0d5" providerId="LiveId" clId="{34012B11-3618-42A3-9364-2A082B254FCF}" dt="2024-06-12T06:20:02.646" v="3328" actId="14100"/>
          <ac:cxnSpMkLst>
            <pc:docMk/>
            <pc:sldMk cId="144403627" sldId="451"/>
            <ac:cxnSpMk id="11" creationId="{F9B05B10-8B1C-4BD5-9BE6-3B62A6C37790}"/>
          </ac:cxnSpMkLst>
        </pc:cxnChg>
        <pc:cxnChg chg="add mod">
          <ac:chgData name="季憲 蔡" userId="64995fb9fe78a0d5" providerId="LiveId" clId="{34012B11-3618-42A3-9364-2A082B254FCF}" dt="2024-06-03T11:08:57.871" v="597" actId="1076"/>
          <ac:cxnSpMkLst>
            <pc:docMk/>
            <pc:sldMk cId="144403627" sldId="451"/>
            <ac:cxnSpMk id="22" creationId="{EC5F3AFD-66D3-448D-C2DC-1045C45ACE42}"/>
          </ac:cxnSpMkLst>
        </pc:cxnChg>
      </pc:sldChg>
      <pc:sldChg chg="addSp delSp modSp add mod">
        <pc:chgData name="季憲 蔡" userId="64995fb9fe78a0d5" providerId="LiveId" clId="{34012B11-3618-42A3-9364-2A082B254FCF}" dt="2024-06-12T06:21:47.884" v="3347" actId="1076"/>
        <pc:sldMkLst>
          <pc:docMk/>
          <pc:sldMk cId="2168444746" sldId="452"/>
        </pc:sldMkLst>
        <pc:spChg chg="add mod">
          <ac:chgData name="季憲 蔡" userId="64995fb9fe78a0d5" providerId="LiveId" clId="{34012B11-3618-42A3-9364-2A082B254FCF}" dt="2024-06-12T06:21:47.884" v="3347" actId="1076"/>
          <ac:spMkLst>
            <pc:docMk/>
            <pc:sldMk cId="2168444746" sldId="452"/>
            <ac:spMk id="12" creationId="{0E1E118A-4C33-65E5-02D5-563DA4A98448}"/>
          </ac:spMkLst>
        </pc:spChg>
        <pc:spChg chg="del">
          <ac:chgData name="季憲 蔡" userId="64995fb9fe78a0d5" providerId="LiveId" clId="{34012B11-3618-42A3-9364-2A082B254FCF}" dt="2024-06-03T11:09:59.406" v="649" actId="478"/>
          <ac:spMkLst>
            <pc:docMk/>
            <pc:sldMk cId="2168444746" sldId="452"/>
            <ac:spMk id="19" creationId="{D12044E7-AC4C-3707-9193-5BCBED17FA84}"/>
          </ac:spMkLst>
        </pc:spChg>
        <pc:spChg chg="del">
          <ac:chgData name="季憲 蔡" userId="64995fb9fe78a0d5" providerId="LiveId" clId="{34012B11-3618-42A3-9364-2A082B254FCF}" dt="2024-06-03T11:10:02.045" v="651" actId="478"/>
          <ac:spMkLst>
            <pc:docMk/>
            <pc:sldMk cId="2168444746" sldId="452"/>
            <ac:spMk id="24" creationId="{742C2670-9C98-2477-2F8B-193CFB459DF6}"/>
          </ac:spMkLst>
        </pc:spChg>
        <pc:picChg chg="del">
          <ac:chgData name="季憲 蔡" userId="64995fb9fe78a0d5" providerId="LiveId" clId="{34012B11-3618-42A3-9364-2A082B254FCF}" dt="2024-06-03T11:10:00.776" v="650" actId="478"/>
          <ac:picMkLst>
            <pc:docMk/>
            <pc:sldMk cId="2168444746" sldId="452"/>
            <ac:picMk id="2" creationId="{48D7012C-4D1A-D220-596D-A7852C7E27E6}"/>
          </ac:picMkLst>
        </pc:picChg>
        <pc:picChg chg="add del mod">
          <ac:chgData name="季憲 蔡" userId="64995fb9fe78a0d5" providerId="LiveId" clId="{34012B11-3618-42A3-9364-2A082B254FCF}" dt="2024-06-03T11:31:38.187" v="914" actId="478"/>
          <ac:picMkLst>
            <pc:docMk/>
            <pc:sldMk cId="2168444746" sldId="452"/>
            <ac:picMk id="10" creationId="{4644A9D4-40A2-A27D-14E4-D543AD5A5A20}"/>
          </ac:picMkLst>
        </pc:picChg>
        <pc:picChg chg="add mod ord">
          <ac:chgData name="季憲 蔡" userId="64995fb9fe78a0d5" providerId="LiveId" clId="{34012B11-3618-42A3-9364-2A082B254FCF}" dt="2024-06-12T06:21:01.505" v="3332" actId="14100"/>
          <ac:picMkLst>
            <pc:docMk/>
            <pc:sldMk cId="2168444746" sldId="452"/>
            <ac:picMk id="14" creationId="{C0D11321-4988-EE27-B3F5-0B0921E8F15F}"/>
          </ac:picMkLst>
        </pc:picChg>
        <pc:cxnChg chg="del">
          <ac:chgData name="季憲 蔡" userId="64995fb9fe78a0d5" providerId="LiveId" clId="{34012B11-3618-42A3-9364-2A082B254FCF}" dt="2024-06-03T11:09:59.406" v="649" actId="478"/>
          <ac:cxnSpMkLst>
            <pc:docMk/>
            <pc:sldMk cId="2168444746" sldId="452"/>
            <ac:cxnSpMk id="11" creationId="{F9B05B10-8B1C-4BD5-9BE6-3B62A6C37790}"/>
          </ac:cxnSpMkLst>
        </pc:cxnChg>
        <pc:cxnChg chg="del">
          <ac:chgData name="季憲 蔡" userId="64995fb9fe78a0d5" providerId="LiveId" clId="{34012B11-3618-42A3-9364-2A082B254FCF}" dt="2024-06-03T11:09:59.406" v="649" actId="478"/>
          <ac:cxnSpMkLst>
            <pc:docMk/>
            <pc:sldMk cId="2168444746" sldId="452"/>
            <ac:cxnSpMk id="22" creationId="{EC5F3AFD-66D3-448D-C2DC-1045C45ACE42}"/>
          </ac:cxnSpMkLst>
        </pc:cxnChg>
      </pc:sldChg>
      <pc:sldChg chg="addSp delSp modSp add mod ord modAnim">
        <pc:chgData name="季憲 蔡" userId="64995fb9fe78a0d5" providerId="LiveId" clId="{34012B11-3618-42A3-9364-2A082B254FCF}" dt="2024-06-04T12:31:06.716" v="1052"/>
        <pc:sldMkLst>
          <pc:docMk/>
          <pc:sldMk cId="858660469" sldId="453"/>
        </pc:sldMkLst>
        <pc:spChg chg="add mod">
          <ac:chgData name="季憲 蔡" userId="64995fb9fe78a0d5" providerId="LiveId" clId="{34012B11-3618-42A3-9364-2A082B254FCF}" dt="2024-06-03T11:30:36.957" v="913" actId="20577"/>
          <ac:spMkLst>
            <pc:docMk/>
            <pc:sldMk cId="858660469" sldId="453"/>
            <ac:spMk id="4" creationId="{55475781-19F7-95D5-AD4C-27AD8F163144}"/>
          </ac:spMkLst>
        </pc:spChg>
        <pc:spChg chg="del">
          <ac:chgData name="季憲 蔡" userId="64995fb9fe78a0d5" providerId="LiveId" clId="{34012B11-3618-42A3-9364-2A082B254FCF}" dt="2024-06-03T11:29:50.198" v="887" actId="478"/>
          <ac:spMkLst>
            <pc:docMk/>
            <pc:sldMk cId="858660469" sldId="453"/>
            <ac:spMk id="19" creationId="{D12044E7-AC4C-3707-9193-5BCBED17FA84}"/>
          </ac:spMkLst>
        </pc:spChg>
        <pc:spChg chg="del">
          <ac:chgData name="季憲 蔡" userId="64995fb9fe78a0d5" providerId="LiveId" clId="{34012B11-3618-42A3-9364-2A082B254FCF}" dt="2024-06-03T11:29:50.198" v="887" actId="478"/>
          <ac:spMkLst>
            <pc:docMk/>
            <pc:sldMk cId="858660469" sldId="453"/>
            <ac:spMk id="24" creationId="{742C2670-9C98-2477-2F8B-193CFB459DF6}"/>
          </ac:spMkLst>
        </pc:spChg>
        <pc:picChg chg="add mod ord">
          <ac:chgData name="季憲 蔡" userId="64995fb9fe78a0d5" providerId="LiveId" clId="{34012B11-3618-42A3-9364-2A082B254FCF}" dt="2024-06-04T12:24:35.128" v="999" actId="1076"/>
          <ac:picMkLst>
            <pc:docMk/>
            <pc:sldMk cId="858660469" sldId="453"/>
            <ac:picMk id="2" creationId="{0E8B42A6-EA84-0B1D-D0BD-620D8D83B67B}"/>
          </ac:picMkLst>
        </pc:picChg>
        <pc:picChg chg="del">
          <ac:chgData name="季憲 蔡" userId="64995fb9fe78a0d5" providerId="LiveId" clId="{34012B11-3618-42A3-9364-2A082B254FCF}" dt="2024-06-03T11:29:47.612" v="886" actId="478"/>
          <ac:picMkLst>
            <pc:docMk/>
            <pc:sldMk cId="858660469" sldId="453"/>
            <ac:picMk id="2" creationId="{48D7012C-4D1A-D220-596D-A7852C7E27E6}"/>
          </ac:picMkLst>
        </pc:picChg>
        <pc:cxnChg chg="del">
          <ac:chgData name="季憲 蔡" userId="64995fb9fe78a0d5" providerId="LiveId" clId="{34012B11-3618-42A3-9364-2A082B254FCF}" dt="2024-06-03T11:29:50.198" v="887" actId="478"/>
          <ac:cxnSpMkLst>
            <pc:docMk/>
            <pc:sldMk cId="858660469" sldId="453"/>
            <ac:cxnSpMk id="11" creationId="{F9B05B10-8B1C-4BD5-9BE6-3B62A6C37790}"/>
          </ac:cxnSpMkLst>
        </pc:cxnChg>
        <pc:cxnChg chg="del">
          <ac:chgData name="季憲 蔡" userId="64995fb9fe78a0d5" providerId="LiveId" clId="{34012B11-3618-42A3-9364-2A082B254FCF}" dt="2024-06-03T11:29:50.198" v="887" actId="478"/>
          <ac:cxnSpMkLst>
            <pc:docMk/>
            <pc:sldMk cId="858660469" sldId="453"/>
            <ac:cxnSpMk id="22" creationId="{EC5F3AFD-66D3-448D-C2DC-1045C45ACE42}"/>
          </ac:cxnSpMkLst>
        </pc:cxnChg>
      </pc:sldChg>
      <pc:sldChg chg="modSp add mod">
        <pc:chgData name="季憲 蔡" userId="64995fb9fe78a0d5" providerId="LiveId" clId="{34012B11-3618-42A3-9364-2A082B254FCF}" dt="2024-06-04T12:27:45.060" v="1012" actId="14100"/>
        <pc:sldMkLst>
          <pc:docMk/>
          <pc:sldMk cId="2809228797" sldId="454"/>
        </pc:sldMkLst>
        <pc:spChg chg="mod">
          <ac:chgData name="季憲 蔡" userId="64995fb9fe78a0d5" providerId="LiveId" clId="{34012B11-3618-42A3-9364-2A082B254FCF}" dt="2024-06-04T12:27:37.131" v="1010" actId="1076"/>
          <ac:spMkLst>
            <pc:docMk/>
            <pc:sldMk cId="2809228797" sldId="454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4T12:27:45.060" v="1012" actId="14100"/>
          <ac:spMkLst>
            <pc:docMk/>
            <pc:sldMk cId="2809228797" sldId="454"/>
            <ac:spMk id="35" creationId="{00000000-0000-0000-0000-000000000000}"/>
          </ac:spMkLst>
        </pc:spChg>
        <pc:grpChg chg="mod">
          <ac:chgData name="季憲 蔡" userId="64995fb9fe78a0d5" providerId="LiveId" clId="{34012B11-3618-42A3-9364-2A082B254FCF}" dt="2024-06-04T12:27:29.172" v="1007" actId="14100"/>
          <ac:grpSpMkLst>
            <pc:docMk/>
            <pc:sldMk cId="2809228797" sldId="454"/>
            <ac:grpSpMk id="50" creationId="{00000000-0000-0000-0000-000000000000}"/>
          </ac:grpSpMkLst>
        </pc:grpChg>
      </pc:sldChg>
      <pc:sldChg chg="addSp delSp modSp add mod modAnim">
        <pc:chgData name="季憲 蔡" userId="64995fb9fe78a0d5" providerId="LiveId" clId="{34012B11-3618-42A3-9364-2A082B254FCF}" dt="2024-06-09T12:27:59.817" v="2809" actId="166"/>
        <pc:sldMkLst>
          <pc:docMk/>
          <pc:sldMk cId="133771358" sldId="455"/>
        </pc:sldMkLst>
        <pc:spChg chg="add mod">
          <ac:chgData name="季憲 蔡" userId="64995fb9fe78a0d5" providerId="LiveId" clId="{34012B11-3618-42A3-9364-2A082B254FCF}" dt="2024-06-04T12:30:23.584" v="1038" actId="20577"/>
          <ac:spMkLst>
            <pc:docMk/>
            <pc:sldMk cId="133771358" sldId="455"/>
            <ac:spMk id="2" creationId="{6B7A29B7-2702-68FD-D1E1-DE271F06537B}"/>
          </ac:spMkLst>
        </pc:spChg>
        <pc:spChg chg="add mod">
          <ac:chgData name="季憲 蔡" userId="64995fb9fe78a0d5" providerId="LiveId" clId="{34012B11-3618-42A3-9364-2A082B254FCF}" dt="2024-06-09T12:27:54.307" v="2808" actId="20577"/>
          <ac:spMkLst>
            <pc:docMk/>
            <pc:sldMk cId="133771358" sldId="455"/>
            <ac:spMk id="4" creationId="{C04C6511-5888-EBFF-66AA-0E6779CF2931}"/>
          </ac:spMkLst>
        </pc:spChg>
        <pc:spChg chg="mod">
          <ac:chgData name="季憲 蔡" userId="64995fb9fe78a0d5" providerId="LiveId" clId="{34012B11-3618-42A3-9364-2A082B254FCF}" dt="2024-06-04T12:28:12.818" v="1015" actId="1076"/>
          <ac:spMkLst>
            <pc:docMk/>
            <pc:sldMk cId="133771358" sldId="455"/>
            <ac:spMk id="5" creationId="{00000000-0000-0000-0000-000000000000}"/>
          </ac:spMkLst>
        </pc:spChg>
        <pc:spChg chg="add del mod">
          <ac:chgData name="季憲 蔡" userId="64995fb9fe78a0d5" providerId="LiveId" clId="{34012B11-3618-42A3-9364-2A082B254FCF}" dt="2024-06-04T12:37:39.964" v="1210" actId="478"/>
          <ac:spMkLst>
            <pc:docMk/>
            <pc:sldMk cId="133771358" sldId="455"/>
            <ac:spMk id="10" creationId="{D47DDFF9-A435-03BA-C66C-CEBCB781CF26}"/>
          </ac:spMkLst>
        </pc:spChg>
        <pc:spChg chg="add del mod">
          <ac:chgData name="季憲 蔡" userId="64995fb9fe78a0d5" providerId="LiveId" clId="{34012B11-3618-42A3-9364-2A082B254FCF}" dt="2024-06-04T12:37:41.510" v="1212" actId="478"/>
          <ac:spMkLst>
            <pc:docMk/>
            <pc:sldMk cId="133771358" sldId="455"/>
            <ac:spMk id="11" creationId="{3F511B27-F7B7-A175-7013-CD73429292E7}"/>
          </ac:spMkLst>
        </pc:spChg>
        <pc:spChg chg="del mod">
          <ac:chgData name="季憲 蔡" userId="64995fb9fe78a0d5" providerId="LiveId" clId="{34012B11-3618-42A3-9364-2A082B254FCF}" dt="2024-06-04T12:28:17.016" v="1018" actId="478"/>
          <ac:spMkLst>
            <pc:docMk/>
            <pc:sldMk cId="133771358" sldId="455"/>
            <ac:spMk id="12" creationId="{0E1E118A-4C33-65E5-02D5-563DA4A98448}"/>
          </ac:spMkLst>
        </pc:spChg>
        <pc:spChg chg="add del mod">
          <ac:chgData name="季憲 蔡" userId="64995fb9fe78a0d5" providerId="LiveId" clId="{34012B11-3618-42A3-9364-2A082B254FCF}" dt="2024-06-04T12:37:43.451" v="1214" actId="478"/>
          <ac:spMkLst>
            <pc:docMk/>
            <pc:sldMk cId="133771358" sldId="455"/>
            <ac:spMk id="13" creationId="{C5C96B92-B7A1-A8CD-CCB7-BE4C941AF761}"/>
          </ac:spMkLst>
        </pc:spChg>
        <pc:spChg chg="add del mod">
          <ac:chgData name="季憲 蔡" userId="64995fb9fe78a0d5" providerId="LiveId" clId="{34012B11-3618-42A3-9364-2A082B254FCF}" dt="2024-06-04T12:37:45.057" v="1217"/>
          <ac:spMkLst>
            <pc:docMk/>
            <pc:sldMk cId="133771358" sldId="455"/>
            <ac:spMk id="15" creationId="{B3D0F18F-A7A3-8525-A3B9-95FD51EC7685}"/>
          </ac:spMkLst>
        </pc:spChg>
        <pc:picChg chg="del">
          <ac:chgData name="季憲 蔡" userId="64995fb9fe78a0d5" providerId="LiveId" clId="{34012B11-3618-42A3-9364-2A082B254FCF}" dt="2024-06-04T12:28:14.309" v="1016" actId="478"/>
          <ac:picMkLst>
            <pc:docMk/>
            <pc:sldMk cId="133771358" sldId="455"/>
            <ac:picMk id="14" creationId="{C0D11321-4988-EE27-B3F5-0B0921E8F15F}"/>
          </ac:picMkLst>
        </pc:picChg>
        <pc:picChg chg="add mod ord">
          <ac:chgData name="季憲 蔡" userId="64995fb9fe78a0d5" providerId="LiveId" clId="{34012B11-3618-42A3-9364-2A082B254FCF}" dt="2024-06-09T12:27:59.817" v="2809" actId="166"/>
          <ac:picMkLst>
            <pc:docMk/>
            <pc:sldMk cId="133771358" sldId="455"/>
            <ac:picMk id="17" creationId="{888F5A22-82B2-CA5B-28F4-779D95C2CBF7}"/>
          </ac:picMkLst>
        </pc:picChg>
        <pc:picChg chg="add mod ord">
          <ac:chgData name="季憲 蔡" userId="64995fb9fe78a0d5" providerId="LiveId" clId="{34012B11-3618-42A3-9364-2A082B254FCF}" dt="2024-06-09T12:27:59.817" v="2809" actId="166"/>
          <ac:picMkLst>
            <pc:docMk/>
            <pc:sldMk cId="133771358" sldId="455"/>
            <ac:picMk id="19" creationId="{DAD9A581-1802-B2B1-EC9B-0E1C2ED1BBFF}"/>
          </ac:picMkLst>
        </pc:picChg>
        <pc:picChg chg="add mod ord">
          <ac:chgData name="季憲 蔡" userId="64995fb9fe78a0d5" providerId="LiveId" clId="{34012B11-3618-42A3-9364-2A082B254FCF}" dt="2024-06-09T12:27:59.817" v="2809" actId="166"/>
          <ac:picMkLst>
            <pc:docMk/>
            <pc:sldMk cId="133771358" sldId="455"/>
            <ac:picMk id="21" creationId="{87D66750-AA70-816D-F288-4D4148C9C9DD}"/>
          </ac:picMkLst>
        </pc:picChg>
        <pc:picChg chg="add del mod">
          <ac:chgData name="季憲 蔡" userId="64995fb9fe78a0d5" providerId="LiveId" clId="{34012B11-3618-42A3-9364-2A082B254FCF}" dt="2024-06-04T12:44:59.830" v="1557" actId="478"/>
          <ac:picMkLst>
            <pc:docMk/>
            <pc:sldMk cId="133771358" sldId="455"/>
            <ac:picMk id="1026" creationId="{A7AF2643-14D8-DB1D-EB95-97E97615B7ED}"/>
          </ac:picMkLst>
        </pc:picChg>
        <pc:picChg chg="add">
          <ac:chgData name="季憲 蔡" userId="64995fb9fe78a0d5" providerId="LiveId" clId="{34012B11-3618-42A3-9364-2A082B254FCF}" dt="2024-06-04T12:49:40.157" v="1560"/>
          <ac:picMkLst>
            <pc:docMk/>
            <pc:sldMk cId="133771358" sldId="455"/>
            <ac:picMk id="1028" creationId="{1C2BB333-5E14-D865-E240-87649A24D90D}"/>
          </ac:picMkLst>
        </pc:picChg>
      </pc:sldChg>
      <pc:sldChg chg="addSp delSp modSp add mod delAnim modAnim">
        <pc:chgData name="季憲 蔡" userId="64995fb9fe78a0d5" providerId="LiveId" clId="{34012B11-3618-42A3-9364-2A082B254FCF}" dt="2024-06-12T04:47:08.655" v="3305" actId="20577"/>
        <pc:sldMkLst>
          <pc:docMk/>
          <pc:sldMk cId="85997670" sldId="456"/>
        </pc:sldMkLst>
        <pc:spChg chg="mod">
          <ac:chgData name="季憲 蔡" userId="64995fb9fe78a0d5" providerId="LiveId" clId="{34012B11-3618-42A3-9364-2A082B254FCF}" dt="2024-06-12T04:47:08.655" v="3305" actId="20577"/>
          <ac:spMkLst>
            <pc:docMk/>
            <pc:sldMk cId="85997670" sldId="456"/>
            <ac:spMk id="2" creationId="{6B7A29B7-2702-68FD-D1E1-DE271F06537B}"/>
          </ac:spMkLst>
        </pc:spChg>
        <pc:spChg chg="mod">
          <ac:chgData name="季憲 蔡" userId="64995fb9fe78a0d5" providerId="LiveId" clId="{34012B11-3618-42A3-9364-2A082B254FCF}" dt="2024-06-07T07:38:17.529" v="1944" actId="20577"/>
          <ac:spMkLst>
            <pc:docMk/>
            <pc:sldMk cId="85997670" sldId="456"/>
            <ac:spMk id="4" creationId="{C04C6511-5888-EBFF-66AA-0E6779CF2931}"/>
          </ac:spMkLst>
        </pc:spChg>
        <pc:spChg chg="add del">
          <ac:chgData name="季憲 蔡" userId="64995fb9fe78a0d5" providerId="LiveId" clId="{34012B11-3618-42A3-9364-2A082B254FCF}" dt="2024-06-09T12:00:27.489" v="1994" actId="11529"/>
          <ac:spMkLst>
            <pc:docMk/>
            <pc:sldMk cId="85997670" sldId="456"/>
            <ac:spMk id="24" creationId="{883D1DF6-45AD-3496-6743-7BA99097E4CC}"/>
          </ac:spMkLst>
        </pc:spChg>
        <pc:spChg chg="add mod ord">
          <ac:chgData name="季憲 蔡" userId="64995fb9fe78a0d5" providerId="LiveId" clId="{34012B11-3618-42A3-9364-2A082B254FCF}" dt="2024-06-09T12:40:48.261" v="2835" actId="164"/>
          <ac:spMkLst>
            <pc:docMk/>
            <pc:sldMk cId="85997670" sldId="456"/>
            <ac:spMk id="25" creationId="{741479C2-2A16-9B55-788C-289259A734E2}"/>
          </ac:spMkLst>
        </pc:spChg>
        <pc:spChg chg="add del mod">
          <ac:chgData name="季憲 蔡" userId="64995fb9fe78a0d5" providerId="LiveId" clId="{34012B11-3618-42A3-9364-2A082B254FCF}" dt="2024-06-09T12:06:48.533" v="2061" actId="478"/>
          <ac:spMkLst>
            <pc:docMk/>
            <pc:sldMk cId="85997670" sldId="456"/>
            <ac:spMk id="26" creationId="{9BC27C5C-77CC-258C-DEF6-7A259AA05589}"/>
          </ac:spMkLst>
        </pc:spChg>
        <pc:spChg chg="add mod">
          <ac:chgData name="季憲 蔡" userId="64995fb9fe78a0d5" providerId="LiveId" clId="{34012B11-3618-42A3-9364-2A082B254FCF}" dt="2024-06-09T12:06:32.971" v="2058" actId="164"/>
          <ac:spMkLst>
            <pc:docMk/>
            <pc:sldMk cId="85997670" sldId="456"/>
            <ac:spMk id="29" creationId="{704966FB-C0C5-F177-8ABE-1093443CCC7D}"/>
          </ac:spMkLst>
        </pc:spChg>
        <pc:spChg chg="add mod">
          <ac:chgData name="季憲 蔡" userId="64995fb9fe78a0d5" providerId="LiveId" clId="{34012B11-3618-42A3-9364-2A082B254FCF}" dt="2024-06-09T12:06:58.486" v="2063" actId="571"/>
          <ac:spMkLst>
            <pc:docMk/>
            <pc:sldMk cId="85997670" sldId="456"/>
            <ac:spMk id="33" creationId="{2E150F23-509D-75ED-15EF-87D24AA0BCDC}"/>
          </ac:spMkLst>
        </pc:spChg>
        <pc:spChg chg="add mod">
          <ac:chgData name="季憲 蔡" userId="64995fb9fe78a0d5" providerId="LiveId" clId="{34012B11-3618-42A3-9364-2A082B254FCF}" dt="2024-06-09T12:40:48.261" v="2835" actId="164"/>
          <ac:spMkLst>
            <pc:docMk/>
            <pc:sldMk cId="85997670" sldId="456"/>
            <ac:spMk id="35" creationId="{C02F188D-32D6-67CA-B9F0-CB0B78A6FEE9}"/>
          </ac:spMkLst>
        </pc:spChg>
        <pc:grpChg chg="add mod ord">
          <ac:chgData name="季憲 蔡" userId="64995fb9fe78a0d5" providerId="LiveId" clId="{34012B11-3618-42A3-9364-2A082B254FCF}" dt="2024-06-09T12:41:04.033" v="2837" actId="1076"/>
          <ac:grpSpMkLst>
            <pc:docMk/>
            <pc:sldMk cId="85997670" sldId="456"/>
            <ac:grpSpMk id="30" creationId="{1A0ECD58-0FDC-33AE-440A-C67155E6096D}"/>
          </ac:grpSpMkLst>
        </pc:grpChg>
        <pc:grpChg chg="add mod ord">
          <ac:chgData name="季憲 蔡" userId="64995fb9fe78a0d5" providerId="LiveId" clId="{34012B11-3618-42A3-9364-2A082B254FCF}" dt="2024-06-09T12:40:48.261" v="2835" actId="164"/>
          <ac:grpSpMkLst>
            <pc:docMk/>
            <pc:sldMk cId="85997670" sldId="456"/>
            <ac:grpSpMk id="34" creationId="{364E2A1E-EAB1-B647-572D-75A942D9A9A1}"/>
          </ac:grpSpMkLst>
        </pc:grpChg>
        <pc:grpChg chg="add del mod">
          <ac:chgData name="季憲 蔡" userId="64995fb9fe78a0d5" providerId="LiveId" clId="{34012B11-3618-42A3-9364-2A082B254FCF}" dt="2024-06-09T12:40:48.261" v="2835" actId="164"/>
          <ac:grpSpMkLst>
            <pc:docMk/>
            <pc:sldMk cId="85997670" sldId="456"/>
            <ac:grpSpMk id="36" creationId="{DF2CAD5C-0BED-6163-A3D4-F4E03782E5F0}"/>
          </ac:grpSpMkLst>
        </pc:grpChg>
        <pc:picChg chg="add del mod">
          <ac:chgData name="季憲 蔡" userId="64995fb9fe78a0d5" providerId="LiveId" clId="{34012B11-3618-42A3-9364-2A082B254FCF}" dt="2024-06-09T11:59:21.728" v="1988" actId="478"/>
          <ac:picMkLst>
            <pc:docMk/>
            <pc:sldMk cId="85997670" sldId="456"/>
            <ac:picMk id="11" creationId="{6251A989-1D66-9C61-2C3E-58929D8D19E3}"/>
          </ac:picMkLst>
        </pc:picChg>
        <pc:picChg chg="add del mod">
          <ac:chgData name="季憲 蔡" userId="64995fb9fe78a0d5" providerId="LiveId" clId="{34012B11-3618-42A3-9364-2A082B254FCF}" dt="2024-06-07T07:38:07.847" v="1928" actId="478"/>
          <ac:picMkLst>
            <pc:docMk/>
            <pc:sldMk cId="85997670" sldId="456"/>
            <ac:picMk id="11" creationId="{852F4CDF-AEEA-7256-E40C-83E7B8FBFCDC}"/>
          </ac:picMkLst>
        </pc:picChg>
        <pc:picChg chg="add del mod">
          <ac:chgData name="季憲 蔡" userId="64995fb9fe78a0d5" providerId="LiveId" clId="{34012B11-3618-42A3-9364-2A082B254FCF}" dt="2024-06-09T11:59:12.526" v="1984" actId="478"/>
          <ac:picMkLst>
            <pc:docMk/>
            <pc:sldMk cId="85997670" sldId="456"/>
            <ac:picMk id="13" creationId="{1AEEDB2E-1E05-AF20-4AAB-2A70476DE408}"/>
          </ac:picMkLst>
        </pc:picChg>
        <pc:picChg chg="add del mod">
          <ac:chgData name="季憲 蔡" userId="64995fb9fe78a0d5" providerId="LiveId" clId="{34012B11-3618-42A3-9364-2A082B254FCF}" dt="2024-06-09T11:54:30.149" v="1963" actId="478"/>
          <ac:picMkLst>
            <pc:docMk/>
            <pc:sldMk cId="85997670" sldId="456"/>
            <ac:picMk id="15" creationId="{963D0E1D-69E2-52E6-3D11-1EC4CC16B824}"/>
          </ac:picMkLst>
        </pc:picChg>
        <pc:picChg chg="add del mod">
          <ac:chgData name="季憲 蔡" userId="64995fb9fe78a0d5" providerId="LiveId" clId="{34012B11-3618-42A3-9364-2A082B254FCF}" dt="2024-06-09T12:06:42.325" v="2060" actId="478"/>
          <ac:picMkLst>
            <pc:docMk/>
            <pc:sldMk cId="85997670" sldId="456"/>
            <ac:picMk id="17" creationId="{5B6B9279-4619-A79D-7792-8CDF41AD6700}"/>
          </ac:picMkLst>
        </pc:picChg>
        <pc:picChg chg="del">
          <ac:chgData name="季憲 蔡" userId="64995fb9fe78a0d5" providerId="LiveId" clId="{34012B11-3618-42A3-9364-2A082B254FCF}" dt="2024-06-07T07:29:13.238" v="1865" actId="478"/>
          <ac:picMkLst>
            <pc:docMk/>
            <pc:sldMk cId="85997670" sldId="456"/>
            <ac:picMk id="17" creationId="{888F5A22-82B2-CA5B-28F4-779D95C2CBF7}"/>
          </ac:picMkLst>
        </pc:picChg>
        <pc:picChg chg="add del mod">
          <ac:chgData name="季憲 蔡" userId="64995fb9fe78a0d5" providerId="LiveId" clId="{34012B11-3618-42A3-9364-2A082B254FCF}" dt="2024-06-09T12:06:42.325" v="2060" actId="478"/>
          <ac:picMkLst>
            <pc:docMk/>
            <pc:sldMk cId="85997670" sldId="456"/>
            <ac:picMk id="19" creationId="{C1CCE044-C2EC-C177-8458-2AB3B4045132}"/>
          </ac:picMkLst>
        </pc:picChg>
        <pc:picChg chg="del">
          <ac:chgData name="季憲 蔡" userId="64995fb9fe78a0d5" providerId="LiveId" clId="{34012B11-3618-42A3-9364-2A082B254FCF}" dt="2024-06-07T07:29:13.238" v="1865" actId="478"/>
          <ac:picMkLst>
            <pc:docMk/>
            <pc:sldMk cId="85997670" sldId="456"/>
            <ac:picMk id="19" creationId="{DAD9A581-1802-B2B1-EC9B-0E1C2ED1BBFF}"/>
          </ac:picMkLst>
        </pc:picChg>
        <pc:picChg chg="add del mod">
          <ac:chgData name="季憲 蔡" userId="64995fb9fe78a0d5" providerId="LiveId" clId="{34012B11-3618-42A3-9364-2A082B254FCF}" dt="2024-06-09T11:59:20.525" v="1986" actId="478"/>
          <ac:picMkLst>
            <pc:docMk/>
            <pc:sldMk cId="85997670" sldId="456"/>
            <ac:picMk id="20" creationId="{B4AADA7B-24F4-1988-6366-670247D82F2D}"/>
          </ac:picMkLst>
        </pc:picChg>
        <pc:picChg chg="del">
          <ac:chgData name="季憲 蔡" userId="64995fb9fe78a0d5" providerId="LiveId" clId="{34012B11-3618-42A3-9364-2A082B254FCF}" dt="2024-06-07T07:29:13.238" v="1865" actId="478"/>
          <ac:picMkLst>
            <pc:docMk/>
            <pc:sldMk cId="85997670" sldId="456"/>
            <ac:picMk id="21" creationId="{87D66750-AA70-816D-F288-4D4148C9C9DD}"/>
          </ac:picMkLst>
        </pc:picChg>
        <pc:picChg chg="add del mod">
          <ac:chgData name="季憲 蔡" userId="64995fb9fe78a0d5" providerId="LiveId" clId="{34012B11-3618-42A3-9364-2A082B254FCF}" dt="2024-06-09T11:59:21.171" v="1987" actId="478"/>
          <ac:picMkLst>
            <pc:docMk/>
            <pc:sldMk cId="85997670" sldId="456"/>
            <ac:picMk id="21" creationId="{BF020409-706D-A2C3-CCE9-9E83B89A73FA}"/>
          </ac:picMkLst>
        </pc:picChg>
        <pc:picChg chg="add mod ord">
          <ac:chgData name="季憲 蔡" userId="64995fb9fe78a0d5" providerId="LiveId" clId="{34012B11-3618-42A3-9364-2A082B254FCF}" dt="2024-06-09T12:40:48.261" v="2835" actId="164"/>
          <ac:picMkLst>
            <pc:docMk/>
            <pc:sldMk cId="85997670" sldId="456"/>
            <ac:picMk id="22" creationId="{CB71E665-119E-16FD-B3CA-FF942260B002}"/>
          </ac:picMkLst>
        </pc:picChg>
        <pc:picChg chg="add mod ord">
          <ac:chgData name="季憲 蔡" userId="64995fb9fe78a0d5" providerId="LiveId" clId="{34012B11-3618-42A3-9364-2A082B254FCF}" dt="2024-06-09T12:40:48.261" v="2835" actId="164"/>
          <ac:picMkLst>
            <pc:docMk/>
            <pc:sldMk cId="85997670" sldId="456"/>
            <ac:picMk id="23" creationId="{1DF83773-614C-4803-5CAF-14667870469A}"/>
          </ac:picMkLst>
        </pc:picChg>
        <pc:picChg chg="add mod">
          <ac:chgData name="季憲 蔡" userId="64995fb9fe78a0d5" providerId="LiveId" clId="{34012B11-3618-42A3-9364-2A082B254FCF}" dt="2024-06-09T12:06:32.971" v="2058" actId="164"/>
          <ac:picMkLst>
            <pc:docMk/>
            <pc:sldMk cId="85997670" sldId="456"/>
            <ac:picMk id="27" creationId="{3EF5FFA6-6ADD-0B2E-4DE9-C448A4D16B3F}"/>
          </ac:picMkLst>
        </pc:picChg>
        <pc:picChg chg="add mod">
          <ac:chgData name="季憲 蔡" userId="64995fb9fe78a0d5" providerId="LiveId" clId="{34012B11-3618-42A3-9364-2A082B254FCF}" dt="2024-06-09T12:06:32.971" v="2058" actId="164"/>
          <ac:picMkLst>
            <pc:docMk/>
            <pc:sldMk cId="85997670" sldId="456"/>
            <ac:picMk id="28" creationId="{67404F00-7FC1-EF60-DA4C-BC2DAD598081}"/>
          </ac:picMkLst>
        </pc:picChg>
        <pc:picChg chg="add mod">
          <ac:chgData name="季憲 蔡" userId="64995fb9fe78a0d5" providerId="LiveId" clId="{34012B11-3618-42A3-9364-2A082B254FCF}" dt="2024-06-09T12:06:58.486" v="2063" actId="571"/>
          <ac:picMkLst>
            <pc:docMk/>
            <pc:sldMk cId="85997670" sldId="456"/>
            <ac:picMk id="31" creationId="{F743B0A5-3798-2FC7-C61B-89D0E6AAFBBA}"/>
          </ac:picMkLst>
        </pc:picChg>
        <pc:picChg chg="add mod">
          <ac:chgData name="季憲 蔡" userId="64995fb9fe78a0d5" providerId="LiveId" clId="{34012B11-3618-42A3-9364-2A082B254FCF}" dt="2024-06-09T12:06:58.486" v="2063" actId="571"/>
          <ac:picMkLst>
            <pc:docMk/>
            <pc:sldMk cId="85997670" sldId="456"/>
            <ac:picMk id="32" creationId="{C63B79EE-88F4-91A8-38DA-230874BBF4A9}"/>
          </ac:picMkLst>
        </pc:picChg>
      </pc:sldChg>
      <pc:sldChg chg="addSp delSp modSp add del mod delAnim">
        <pc:chgData name="季憲 蔡" userId="64995fb9fe78a0d5" providerId="LiveId" clId="{34012B11-3618-42A3-9364-2A082B254FCF}" dt="2024-06-07T07:29:03.453" v="1863" actId="47"/>
        <pc:sldMkLst>
          <pc:docMk/>
          <pc:sldMk cId="3098872442" sldId="456"/>
        </pc:sldMkLst>
        <pc:spChg chg="mod">
          <ac:chgData name="季憲 蔡" userId="64995fb9fe78a0d5" providerId="LiveId" clId="{34012B11-3618-42A3-9364-2A082B254FCF}" dt="2024-06-07T06:59:48.725" v="1816" actId="14100"/>
          <ac:spMkLst>
            <pc:docMk/>
            <pc:sldMk cId="3098872442" sldId="456"/>
            <ac:spMk id="2" creationId="{6B7A29B7-2702-68FD-D1E1-DE271F06537B}"/>
          </ac:spMkLst>
        </pc:spChg>
        <pc:spChg chg="del">
          <ac:chgData name="季憲 蔡" userId="64995fb9fe78a0d5" providerId="LiveId" clId="{34012B11-3618-42A3-9364-2A082B254FCF}" dt="2024-06-07T07:17:34.426" v="1819" actId="478"/>
          <ac:spMkLst>
            <pc:docMk/>
            <pc:sldMk cId="3098872442" sldId="456"/>
            <ac:spMk id="4" creationId="{C04C6511-5888-EBFF-66AA-0E6779CF2931}"/>
          </ac:spMkLst>
        </pc:spChg>
        <pc:spChg chg="add del">
          <ac:chgData name="季憲 蔡" userId="64995fb9fe78a0d5" providerId="LiveId" clId="{34012B11-3618-42A3-9364-2A082B254FCF}" dt="2024-06-07T07:28:57.115" v="1862" actId="22"/>
          <ac:spMkLst>
            <pc:docMk/>
            <pc:sldMk cId="3098872442" sldId="456"/>
            <ac:spMk id="16" creationId="{E7A54FA7-C641-99AA-DC62-B6ABEFE82127}"/>
          </ac:spMkLst>
        </pc:spChg>
        <pc:graphicFrameChg chg="add del mod modGraphic">
          <ac:chgData name="季憲 蔡" userId="64995fb9fe78a0d5" providerId="LiveId" clId="{34012B11-3618-42A3-9364-2A082B254FCF}" dt="2024-06-07T07:28:46.457" v="1860" actId="14100"/>
          <ac:graphicFrameMkLst>
            <pc:docMk/>
            <pc:sldMk cId="3098872442" sldId="456"/>
            <ac:graphicFrameMk id="10" creationId="{243BBB3F-9637-928B-D816-2850F0F87FCB}"/>
          </ac:graphicFrameMkLst>
        </pc:graphicFrameChg>
        <pc:picChg chg="add del">
          <ac:chgData name="季憲 蔡" userId="64995fb9fe78a0d5" providerId="LiveId" clId="{34012B11-3618-42A3-9364-2A082B254FCF}" dt="2024-06-07T07:27:58.568" v="1832" actId="22"/>
          <ac:picMkLst>
            <pc:docMk/>
            <pc:sldMk cId="3098872442" sldId="456"/>
            <ac:picMk id="12" creationId="{55ED8937-7C25-2A43-5A1D-17CD143D9C34}"/>
          </ac:picMkLst>
        </pc:picChg>
        <pc:picChg chg="add del mod">
          <ac:chgData name="季憲 蔡" userId="64995fb9fe78a0d5" providerId="LiveId" clId="{34012B11-3618-42A3-9364-2A082B254FCF}" dt="2024-06-07T07:28:45.390" v="1850" actId="22"/>
          <ac:picMkLst>
            <pc:docMk/>
            <pc:sldMk cId="3098872442" sldId="456"/>
            <ac:picMk id="14" creationId="{501B86C2-EB57-AB81-3F03-6135E72981DA}"/>
          </ac:picMkLst>
        </pc:picChg>
        <pc:picChg chg="del">
          <ac:chgData name="季憲 蔡" userId="64995fb9fe78a0d5" providerId="LiveId" clId="{34012B11-3618-42A3-9364-2A082B254FCF}" dt="2024-06-07T06:59:24.789" v="1774" actId="478"/>
          <ac:picMkLst>
            <pc:docMk/>
            <pc:sldMk cId="3098872442" sldId="456"/>
            <ac:picMk id="17" creationId="{888F5A22-82B2-CA5B-28F4-779D95C2CBF7}"/>
          </ac:picMkLst>
        </pc:picChg>
        <pc:picChg chg="del">
          <ac:chgData name="季憲 蔡" userId="64995fb9fe78a0d5" providerId="LiveId" clId="{34012B11-3618-42A3-9364-2A082B254FCF}" dt="2024-06-07T06:59:24.789" v="1774" actId="478"/>
          <ac:picMkLst>
            <pc:docMk/>
            <pc:sldMk cId="3098872442" sldId="456"/>
            <ac:picMk id="19" creationId="{DAD9A581-1802-B2B1-EC9B-0E1C2ED1BBFF}"/>
          </ac:picMkLst>
        </pc:picChg>
        <pc:picChg chg="del">
          <ac:chgData name="季憲 蔡" userId="64995fb9fe78a0d5" providerId="LiveId" clId="{34012B11-3618-42A3-9364-2A082B254FCF}" dt="2024-06-07T06:59:24.789" v="1774" actId="478"/>
          <ac:picMkLst>
            <pc:docMk/>
            <pc:sldMk cId="3098872442" sldId="456"/>
            <ac:picMk id="21" creationId="{87D66750-AA70-816D-F288-4D4148C9C9DD}"/>
          </ac:picMkLst>
        </pc:picChg>
      </pc:sldChg>
      <pc:sldChg chg="modSp add mod">
        <pc:chgData name="季憲 蔡" userId="64995fb9fe78a0d5" providerId="LiveId" clId="{34012B11-3618-42A3-9364-2A082B254FCF}" dt="2024-06-09T12:42:38.777" v="2845" actId="14100"/>
        <pc:sldMkLst>
          <pc:docMk/>
          <pc:sldMk cId="2681577538" sldId="457"/>
        </pc:sldMkLst>
        <pc:spChg chg="mod">
          <ac:chgData name="季憲 蔡" userId="64995fb9fe78a0d5" providerId="LiveId" clId="{34012B11-3618-42A3-9364-2A082B254FCF}" dt="2024-06-09T12:42:34.503" v="2844" actId="1076"/>
          <ac:spMkLst>
            <pc:docMk/>
            <pc:sldMk cId="2681577538" sldId="457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9T12:42:38.777" v="2845" actId="14100"/>
          <ac:spMkLst>
            <pc:docMk/>
            <pc:sldMk cId="2681577538" sldId="457"/>
            <ac:spMk id="35" creationId="{00000000-0000-0000-0000-000000000000}"/>
          </ac:spMkLst>
        </pc:spChg>
      </pc:sldChg>
      <pc:sldChg chg="delSp modSp add mod">
        <pc:chgData name="季憲 蔡" userId="64995fb9fe78a0d5" providerId="LiveId" clId="{34012B11-3618-42A3-9364-2A082B254FCF}" dt="2024-06-09T12:57:58.497" v="3285" actId="1076"/>
        <pc:sldMkLst>
          <pc:docMk/>
          <pc:sldMk cId="8513847" sldId="458"/>
        </pc:sldMkLst>
        <pc:spChg chg="del">
          <ac:chgData name="季憲 蔡" userId="64995fb9fe78a0d5" providerId="LiveId" clId="{34012B11-3618-42A3-9364-2A082B254FCF}" dt="2024-06-09T12:45:41.037" v="2854" actId="478"/>
          <ac:spMkLst>
            <pc:docMk/>
            <pc:sldMk cId="8513847" sldId="458"/>
            <ac:spMk id="10" creationId="{B8953AFF-2028-4DB3-8DD3-E82006147F12}"/>
          </ac:spMkLst>
        </pc:spChg>
        <pc:spChg chg="mod">
          <ac:chgData name="季憲 蔡" userId="64995fb9fe78a0d5" providerId="LiveId" clId="{34012B11-3618-42A3-9364-2A082B254FCF}" dt="2024-06-09T12:42:54.990" v="2847"/>
          <ac:spMkLst>
            <pc:docMk/>
            <pc:sldMk cId="8513847" sldId="458"/>
            <ac:spMk id="11" creationId="{98478E5D-1FA5-6463-7350-164F78765FB6}"/>
          </ac:spMkLst>
        </pc:spChg>
        <pc:spChg chg="del">
          <ac:chgData name="季憲 蔡" userId="64995fb9fe78a0d5" providerId="LiveId" clId="{34012B11-3618-42A3-9364-2A082B254FCF}" dt="2024-06-09T12:45:39.975" v="2853" actId="478"/>
          <ac:spMkLst>
            <pc:docMk/>
            <pc:sldMk cId="8513847" sldId="458"/>
            <ac:spMk id="13" creationId="{1A38BB6D-B02C-4E09-8D80-965FD7BF37DF}"/>
          </ac:spMkLst>
        </pc:spChg>
        <pc:spChg chg="mod">
          <ac:chgData name="季憲 蔡" userId="64995fb9fe78a0d5" providerId="LiveId" clId="{34012B11-3618-42A3-9364-2A082B254FCF}" dt="2024-06-09T12:57:58.497" v="3285" actId="1076"/>
          <ac:spMkLst>
            <pc:docMk/>
            <pc:sldMk cId="8513847" sldId="458"/>
            <ac:spMk id="14" creationId="{6AAD0AA1-4D67-47E0-94C0-03BFA3C5E62B}"/>
          </ac:spMkLst>
        </pc:spChg>
        <pc:spChg chg="del">
          <ac:chgData name="季憲 蔡" userId="64995fb9fe78a0d5" providerId="LiveId" clId="{34012B11-3618-42A3-9364-2A082B254FCF}" dt="2024-06-09T12:43:12.100" v="2850" actId="478"/>
          <ac:spMkLst>
            <pc:docMk/>
            <pc:sldMk cId="8513847" sldId="458"/>
            <ac:spMk id="15" creationId="{AE2F99EE-3F0D-4023-8F64-CF1B7B3556EC}"/>
          </ac:spMkLst>
        </pc:spChg>
        <pc:spChg chg="del">
          <ac:chgData name="季憲 蔡" userId="64995fb9fe78a0d5" providerId="LiveId" clId="{34012B11-3618-42A3-9364-2A082B254FCF}" dt="2024-06-09T12:43:10.354" v="2849" actId="478"/>
          <ac:spMkLst>
            <pc:docMk/>
            <pc:sldMk cId="8513847" sldId="458"/>
            <ac:spMk id="16" creationId="{88C163A4-73F4-4988-A723-93B08E175C73}"/>
          </ac:spMkLst>
        </pc:spChg>
        <pc:spChg chg="mod">
          <ac:chgData name="季憲 蔡" userId="64995fb9fe78a0d5" providerId="LiveId" clId="{34012B11-3618-42A3-9364-2A082B254FCF}" dt="2024-06-09T12:42:59.834" v="2848" actId="14100"/>
          <ac:spMkLst>
            <pc:docMk/>
            <pc:sldMk cId="8513847" sldId="458"/>
            <ac:spMk id="17" creationId="{912AF21D-7F4F-90B5-0FBF-5825772367D0}"/>
          </ac:spMkLst>
        </pc:spChg>
      </pc:sldChg>
      <pc:sldChg chg="modSp add mod">
        <pc:chgData name="季憲 蔡" userId="64995fb9fe78a0d5" providerId="LiveId" clId="{34012B11-3618-42A3-9364-2A082B254FCF}" dt="2024-06-09T12:58:14.959" v="3290" actId="14100"/>
        <pc:sldMkLst>
          <pc:docMk/>
          <pc:sldMk cId="862222254" sldId="459"/>
        </pc:sldMkLst>
        <pc:spChg chg="mod">
          <ac:chgData name="季憲 蔡" userId="64995fb9fe78a0d5" providerId="LiveId" clId="{34012B11-3618-42A3-9364-2A082B254FCF}" dt="2024-06-09T12:58:11.038" v="3289" actId="20577"/>
          <ac:spMkLst>
            <pc:docMk/>
            <pc:sldMk cId="862222254" sldId="459"/>
            <ac:spMk id="28" creationId="{00000000-0000-0000-0000-000000000000}"/>
          </ac:spMkLst>
        </pc:spChg>
        <pc:spChg chg="mod">
          <ac:chgData name="季憲 蔡" userId="64995fb9fe78a0d5" providerId="LiveId" clId="{34012B11-3618-42A3-9364-2A082B254FCF}" dt="2024-06-09T12:58:14.959" v="3290" actId="14100"/>
          <ac:spMkLst>
            <pc:docMk/>
            <pc:sldMk cId="862222254" sldId="459"/>
            <ac:spMk id="35" creationId="{00000000-0000-0000-0000-000000000000}"/>
          </ac:spMkLst>
        </pc:spChg>
      </pc:sldChg>
    </pc:docChg>
  </pc:docChgLst>
  <pc:docChgLst>
    <pc:chgData name="季憲 蔡" userId="64995fb9fe78a0d5" providerId="LiveId" clId="{E32C98A0-6BB6-4B88-A5E8-5D2BEC40ADAE}"/>
    <pc:docChg chg="modSld">
      <pc:chgData name="季憲 蔡" userId="64995fb9fe78a0d5" providerId="LiveId" clId="{E32C98A0-6BB6-4B88-A5E8-5D2BEC40ADAE}" dt="2024-04-23T08:20:08.726" v="53" actId="1076"/>
      <pc:docMkLst>
        <pc:docMk/>
      </pc:docMkLst>
      <pc:sldChg chg="addSp modSp mod">
        <pc:chgData name="季憲 蔡" userId="64995fb9fe78a0d5" providerId="LiveId" clId="{E32C98A0-6BB6-4B88-A5E8-5D2BEC40ADAE}" dt="2024-04-23T08:20:08.726" v="53" actId="1076"/>
        <pc:sldMkLst>
          <pc:docMk/>
          <pc:sldMk cId="1782605087" sldId="421"/>
        </pc:sldMkLst>
        <pc:spChg chg="mod">
          <ac:chgData name="季憲 蔡" userId="64995fb9fe78a0d5" providerId="LiveId" clId="{E32C98A0-6BB6-4B88-A5E8-5D2BEC40ADAE}" dt="2024-04-23T08:20:08.726" v="53" actId="1076"/>
          <ac:spMkLst>
            <pc:docMk/>
            <pc:sldMk cId="1782605087" sldId="421"/>
            <ac:spMk id="6" creationId="{04DCB9B3-F191-4A2F-A9D8-468348950F1F}"/>
          </ac:spMkLst>
        </pc:spChg>
        <pc:picChg chg="add mod">
          <ac:chgData name="季憲 蔡" userId="64995fb9fe78a0d5" providerId="LiveId" clId="{E32C98A0-6BB6-4B88-A5E8-5D2BEC40ADAE}" dt="2024-04-23T08:15:08.217" v="7" actId="14100"/>
          <ac:picMkLst>
            <pc:docMk/>
            <pc:sldMk cId="1782605087" sldId="421"/>
            <ac:picMk id="1026" creationId="{56FA0276-F0DA-3AB3-A4FB-D1DFCE5E9E6A}"/>
          </ac:picMkLst>
        </pc:picChg>
      </pc:sldChg>
      <pc:sldChg chg="addSp delSp modSp mod">
        <pc:chgData name="季憲 蔡" userId="64995fb9fe78a0d5" providerId="LiveId" clId="{E32C98A0-6BB6-4B88-A5E8-5D2BEC40ADAE}" dt="2024-04-23T08:19:05.981" v="23" actId="1076"/>
        <pc:sldMkLst>
          <pc:docMk/>
          <pc:sldMk cId="4239574744" sldId="435"/>
        </pc:sldMkLst>
        <pc:picChg chg="add mod">
          <ac:chgData name="季憲 蔡" userId="64995fb9fe78a0d5" providerId="LiveId" clId="{E32C98A0-6BB6-4B88-A5E8-5D2BEC40ADAE}" dt="2024-04-23T08:18:51.146" v="18"/>
          <ac:picMkLst>
            <pc:docMk/>
            <pc:sldMk cId="4239574744" sldId="435"/>
            <ac:picMk id="2" creationId="{A878176B-0373-7887-B71B-15445DF2E1F7}"/>
          </ac:picMkLst>
        </pc:picChg>
        <pc:picChg chg="add mod">
          <ac:chgData name="季憲 蔡" userId="64995fb9fe78a0d5" providerId="LiveId" clId="{E32C98A0-6BB6-4B88-A5E8-5D2BEC40ADAE}" dt="2024-04-23T08:19:05.981" v="23" actId="1076"/>
          <ac:picMkLst>
            <pc:docMk/>
            <pc:sldMk cId="4239574744" sldId="435"/>
            <ac:picMk id="4" creationId="{013B9100-4D5B-D91C-E4F8-7C3358DA027A}"/>
          </ac:picMkLst>
        </pc:picChg>
        <pc:picChg chg="add del">
          <ac:chgData name="季憲 蔡" userId="64995fb9fe78a0d5" providerId="LiveId" clId="{E32C98A0-6BB6-4B88-A5E8-5D2BEC40ADAE}" dt="2024-04-23T08:18:52.520" v="19" actId="478"/>
          <ac:picMkLst>
            <pc:docMk/>
            <pc:sldMk cId="4239574744" sldId="435"/>
            <ac:picMk id="10" creationId="{51CF05B9-7F37-47C1-AD46-1605E215EB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7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18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960C-BE36-4D43-A5F8-E360089BE8AD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AB9F-650E-4811-B02D-8C7B47EDA89E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3D5B-58C7-406C-9E85-2DE21111D6F1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DD28F-50F9-4792-8030-068BD6EE2DD9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8D88-D2FA-463F-BA1F-5913443F8D8B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B67A-E955-4F2E-B2E7-DC9BDE95A203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59D2-CDEC-45B3-B20E-E8D75251D133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8ADF-C228-4C2D-A8A4-08DB635FC469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55C0-34EC-4AF1-9844-B5D944919D06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6D867-5B43-4ABF-84E0-6CF1678A1CC1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6F138-D414-413F-95A4-C3349C3FA5E0}" type="datetime1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15a0920e5502105153c38c1098e8c9a"/>
          <p:cNvPicPr>
            <a:picLocks noChangeAspect="1"/>
          </p:cNvPicPr>
          <p:nvPr/>
        </p:nvPicPr>
        <p:blipFill>
          <a:blip r:embed="rId3"/>
          <a:srcRect t="6335" b="5700"/>
          <a:stretch>
            <a:fillRect/>
          </a:stretch>
        </p:blipFill>
        <p:spPr>
          <a:xfrm>
            <a:off x="270080" y="1181100"/>
            <a:ext cx="4965087" cy="43678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4820" y="2564183"/>
            <a:ext cx="535386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TW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美食桌巾</a:t>
            </a:r>
            <a:endParaRPr lang="zh-CN" altLang="en-US" sz="9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D63842-CFCF-4B89-911E-98CA2C1E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04DCB9B3-F191-4A2F-A9D8-468348950F1F}"/>
              </a:ext>
            </a:extLst>
          </p:cNvPr>
          <p:cNvSpPr txBox="1"/>
          <p:nvPr/>
        </p:nvSpPr>
        <p:spPr>
          <a:xfrm>
            <a:off x="5544820" y="4841040"/>
            <a:ext cx="4965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cs typeface="+mn-ea"/>
                <a:sym typeface="+mn-lt"/>
              </a:rPr>
              <a:t>組長</a:t>
            </a:r>
            <a:r>
              <a:rPr lang="en-US" altLang="zh-TW" sz="2000" dirty="0">
                <a:cs typeface="+mn-ea"/>
                <a:sym typeface="+mn-lt"/>
              </a:rPr>
              <a:t>: </a:t>
            </a:r>
            <a:r>
              <a:rPr lang="zh-TW" altLang="en-US" sz="2000" dirty="0">
                <a:cs typeface="+mn-ea"/>
                <a:sym typeface="+mn-lt"/>
              </a:rPr>
              <a:t>多啦</a:t>
            </a:r>
            <a:r>
              <a:rPr lang="en-US" altLang="zh-TW" sz="2000" dirty="0">
                <a:cs typeface="+mn-ea"/>
                <a:sym typeface="+mn-lt"/>
              </a:rPr>
              <a:t>A</a:t>
            </a:r>
            <a:r>
              <a:rPr lang="zh-TW" altLang="en-US" sz="2000" dirty="0">
                <a:cs typeface="+mn-ea"/>
                <a:sym typeface="+mn-lt"/>
              </a:rPr>
              <a:t>夢</a:t>
            </a:r>
            <a:br>
              <a:rPr lang="en-US" altLang="zh-TW" sz="2000" dirty="0">
                <a:cs typeface="+mn-ea"/>
                <a:sym typeface="+mn-lt"/>
              </a:rPr>
            </a:br>
            <a:r>
              <a:rPr lang="zh-TW" altLang="en-US" sz="2000" dirty="0">
                <a:cs typeface="+mn-ea"/>
                <a:sym typeface="+mn-lt"/>
              </a:rPr>
              <a:t>組員：吳昺儒、李展緯、王昱婷、蔡季憲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B4EC7AD2-614B-48E7-9C80-7720B0DA89D8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26" name="Picture 2" descr="小叮噹幫我實現所有的願望！超人氣20大哆啦A夢道具你想要哪個？ | 網路溫度計DailyView | LINE TODAY">
            <a:extLst>
              <a:ext uri="{FF2B5EF4-FFF2-40B4-BE49-F238E27FC236}">
                <a16:creationId xmlns:a16="http://schemas.microsoft.com/office/drawing/2014/main" id="{56FA0276-F0DA-3AB3-A4FB-D1DFCE5E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9583"/>
            <a:ext cx="1682093" cy="11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0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63729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Related Work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E12FBA9-E700-4BE5-A0E4-88386C85B225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5BB6FEF-3FC8-4081-B977-74620257F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7421"/>
              </p:ext>
            </p:extLst>
          </p:nvPr>
        </p:nvGraphicFramePr>
        <p:xfrm>
          <a:off x="1203325" y="1920646"/>
          <a:ext cx="9785351" cy="33216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221">
                  <a:extLst>
                    <a:ext uri="{9D8B030D-6E8A-4147-A177-3AD203B41FA5}">
                      <a16:colId xmlns:a16="http://schemas.microsoft.com/office/drawing/2014/main" val="730731872"/>
                    </a:ext>
                  </a:extLst>
                </a:gridCol>
                <a:gridCol w="2073048">
                  <a:extLst>
                    <a:ext uri="{9D8B030D-6E8A-4147-A177-3AD203B41FA5}">
                      <a16:colId xmlns:a16="http://schemas.microsoft.com/office/drawing/2014/main" val="2944170095"/>
                    </a:ext>
                  </a:extLst>
                </a:gridCol>
                <a:gridCol w="2982529">
                  <a:extLst>
                    <a:ext uri="{9D8B030D-6E8A-4147-A177-3AD203B41FA5}">
                      <a16:colId xmlns:a16="http://schemas.microsoft.com/office/drawing/2014/main" val="2872830835"/>
                    </a:ext>
                  </a:extLst>
                </a:gridCol>
                <a:gridCol w="3585553">
                  <a:extLst>
                    <a:ext uri="{9D8B030D-6E8A-4147-A177-3AD203B41FA5}">
                      <a16:colId xmlns:a16="http://schemas.microsoft.com/office/drawing/2014/main" val="3338235401"/>
                    </a:ext>
                  </a:extLst>
                </a:gridCol>
              </a:tblGrid>
              <a:tr h="59336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年分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作者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主題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貢獻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22114"/>
                  </a:ext>
                </a:extLst>
              </a:tr>
              <a:tr h="2728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Bodhisattwa Prasad Majumder</a:t>
                      </a:r>
                    </a:p>
                    <a:p>
                      <a:pPr algn="ctr"/>
                      <a:endParaRPr lang="en-US" altLang="zh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Generating Personalized Recipes from Historical User Preferences</a:t>
                      </a:r>
                    </a:p>
                    <a:p>
                      <a:pPr algn="ctr"/>
                      <a:endParaRPr lang="en-US" altLang="zh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使用了一個</a:t>
                      </a:r>
                      <a:r>
                        <a:rPr lang="en-US" altLang="zh-TW" b="1" dirty="0"/>
                        <a:t>Encoder-Decoder</a:t>
                      </a:r>
                      <a:r>
                        <a:rPr lang="zh-TW" altLang="en-US" dirty="0"/>
                        <a:t>來生成食譜。他們將三個輸入進行了編碼：標題、配料和卡路里消耗，用</a:t>
                      </a:r>
                      <a:r>
                        <a:rPr lang="en-US" altLang="zh-TW" dirty="0"/>
                        <a:t>BERT</a:t>
                      </a:r>
                      <a:r>
                        <a:rPr lang="zh-TW" altLang="en-US" dirty="0"/>
                        <a:t>並使用兩層</a:t>
                      </a:r>
                      <a:r>
                        <a:rPr lang="en-US" altLang="zh-TW" dirty="0"/>
                        <a:t>GRU</a:t>
                      </a:r>
                      <a:r>
                        <a:rPr lang="zh-TW" altLang="en-US" dirty="0"/>
                        <a:t>解碼食譜步驟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58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21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3"/>
            <a:chOff x="183877" y="-237221"/>
            <a:chExt cx="2397397" cy="1014427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399" y="-316714"/>
                <a:ext cx="3015855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28116" y="275116"/>
              <a:ext cx="2059795" cy="3181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7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953AFF-2028-4DB3-8DD3-E82006147F12}"/>
              </a:ext>
            </a:extLst>
          </p:cNvPr>
          <p:cNvSpPr/>
          <p:nvPr/>
        </p:nvSpPr>
        <p:spPr>
          <a:xfrm>
            <a:off x="683919" y="1225908"/>
            <a:ext cx="5796394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資料集：</a:t>
            </a:r>
            <a:r>
              <a:rPr lang="en-US" altLang="zh-TW" sz="2400" b="1" dirty="0">
                <a:solidFill>
                  <a:srgbClr val="ED7D31"/>
                </a:solidFill>
                <a:cs typeface="+mn-ea"/>
                <a:sym typeface="+mn-lt"/>
              </a:rPr>
              <a:t>2,231,142 cooking recipes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4DA05E-D3C5-4B21-BDEA-7B629BD7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1" y="2903798"/>
            <a:ext cx="11872837" cy="233895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44CCFDE-051A-4710-8502-184487269294}"/>
              </a:ext>
            </a:extLst>
          </p:cNvPr>
          <p:cNvSpPr/>
          <p:nvPr/>
        </p:nvSpPr>
        <p:spPr>
          <a:xfrm>
            <a:off x="3334064" y="6372471"/>
            <a:ext cx="552387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rgbClr val="ED7D31"/>
                </a:solidFill>
                <a:cs typeface="+mn-ea"/>
                <a:sym typeface="+mn-lt"/>
              </a:rPr>
              <a:t>https://www.kaggle.com/datasets/paultimothymooney/recipenlg/data</a:t>
            </a:r>
          </a:p>
        </p:txBody>
      </p:sp>
      <p:grpSp>
        <p:nvGrpSpPr>
          <p:cNvPr id="2" name="组合 49">
            <a:extLst>
              <a:ext uri="{FF2B5EF4-FFF2-40B4-BE49-F238E27FC236}">
                <a16:creationId xmlns:a16="http://schemas.microsoft.com/office/drawing/2014/main" id="{62ACC223-6B36-EA57-A867-DFDF920886C2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11" name="组合 5">
              <a:extLst>
                <a:ext uri="{FF2B5EF4-FFF2-40B4-BE49-F238E27FC236}">
                  <a16:creationId xmlns:a16="http://schemas.microsoft.com/office/drawing/2014/main" id="{186D0679-6A98-99F1-65B7-A991ED8FE3AB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FFDAD5C-24BD-58D7-8078-14F16206AB20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14" name="椭圆 7">
                <a:extLst>
                  <a:ext uri="{FF2B5EF4-FFF2-40B4-BE49-F238E27FC236}">
                    <a16:creationId xmlns:a16="http://schemas.microsoft.com/office/drawing/2014/main" id="{FA9A40E9-10BF-D1AD-31A5-32E4AF524D40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F8F1F9EE-B31E-0C1E-39CF-83A8AF008032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3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64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953AFF-2028-4DB3-8DD3-E82006147F12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資料處理：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38BB6D-B02C-4E09-8D80-965FD7BF37DF}"/>
              </a:ext>
            </a:extLst>
          </p:cNvPr>
          <p:cNvSpPr/>
          <p:nvPr/>
        </p:nvSpPr>
        <p:spPr>
          <a:xfrm>
            <a:off x="1157606" y="2178153"/>
            <a:ext cx="10196194" cy="104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資料清洗：對食材欄位進行處理，包括去除括號、轉換為大小寫、刪除特殊字元、刪除額外的空格</a:t>
            </a:r>
            <a:r>
              <a:rPr lang="zh-TW" altLang="en-US" sz="2400" dirty="0">
                <a:solidFill>
                  <a:srgbClr val="ED7D31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AD0AA1-4D67-47E0-94C0-03BFA3C5E62B}"/>
              </a:ext>
            </a:extLst>
          </p:cNvPr>
          <p:cNvSpPr/>
          <p:nvPr/>
        </p:nvSpPr>
        <p:spPr>
          <a:xfrm>
            <a:off x="1157606" y="3371246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詞形還原：使用</a:t>
            </a:r>
            <a:r>
              <a:rPr lang="en-US" altLang="zh-TW" sz="2000" dirty="0" err="1">
                <a:solidFill>
                  <a:srgbClr val="ED7D31"/>
                </a:solidFill>
                <a:cs typeface="+mn-ea"/>
                <a:sym typeface="+mn-lt"/>
              </a:rPr>
              <a:t>WordNetLemmatizer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進行還原，把單字還原為基本形式。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2F99EE-3F0D-4023-8F64-CF1B7B3556EC}"/>
              </a:ext>
            </a:extLst>
          </p:cNvPr>
          <p:cNvSpPr/>
          <p:nvPr/>
        </p:nvSpPr>
        <p:spPr>
          <a:xfrm>
            <a:off x="1157606" y="4021370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欄位串接：將標題、食材和做法已一定格式結合成字串，以便模型理解。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C163A4-73F4-4988-A723-93B08E175C73}"/>
              </a:ext>
            </a:extLst>
          </p:cNvPr>
          <p:cNvSpPr/>
          <p:nvPr/>
        </p:nvSpPr>
        <p:spPr>
          <a:xfrm>
            <a:off x="1157606" y="4671494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分詞 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: 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使用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GPT2Tokenizer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進行分詞。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0B496E-6DC8-4C8D-AAD7-D6277E159386}"/>
              </a:ext>
            </a:extLst>
          </p:cNvPr>
          <p:cNvSpPr/>
          <p:nvPr/>
        </p:nvSpPr>
        <p:spPr>
          <a:xfrm>
            <a:off x="1157606" y="5321618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資料編碼 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: 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確保每筆資料不超過模型所能處理的最大長度（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1024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個標記）。</a:t>
            </a:r>
          </a:p>
        </p:txBody>
      </p:sp>
      <p:grpSp>
        <p:nvGrpSpPr>
          <p:cNvPr id="20" name="组合 49">
            <a:extLst>
              <a:ext uri="{FF2B5EF4-FFF2-40B4-BE49-F238E27FC236}">
                <a16:creationId xmlns:a16="http://schemas.microsoft.com/office/drawing/2014/main" id="{63ECA0D7-419E-743D-30D8-282351AD67B0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21" name="组合 5">
              <a:extLst>
                <a:ext uri="{FF2B5EF4-FFF2-40B4-BE49-F238E27FC236}">
                  <a16:creationId xmlns:a16="http://schemas.microsoft.com/office/drawing/2014/main" id="{46E1B58A-2CFD-90ED-50C5-7D2386272918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7A9F97D-3121-35C7-1C4F-6195590087A8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24" name="椭圆 7">
                <a:extLst>
                  <a:ext uri="{FF2B5EF4-FFF2-40B4-BE49-F238E27FC236}">
                    <a16:creationId xmlns:a16="http://schemas.microsoft.com/office/drawing/2014/main" id="{A8256FD2-599A-5BEF-D513-A36FF7C948DC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4">
              <a:extLst>
                <a:ext uri="{FF2B5EF4-FFF2-40B4-BE49-F238E27FC236}">
                  <a16:creationId xmlns:a16="http://schemas.microsoft.com/office/drawing/2014/main" id="{0D76BC13-93DC-0FE5-C722-33B213503E82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13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1CF05B9-7F37-47C1-AD46-1605E215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86" y="1181336"/>
            <a:ext cx="6630228" cy="54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013B9100-4D5B-D91C-E4F8-7C3358DA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86" y="1197586"/>
            <a:ext cx="6582787" cy="54625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388B45-146F-B8DF-BD5E-E30EF1FB325E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資料處理：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grpSp>
        <p:nvGrpSpPr>
          <p:cNvPr id="5" name="组合 49">
            <a:extLst>
              <a:ext uri="{FF2B5EF4-FFF2-40B4-BE49-F238E27FC236}">
                <a16:creationId xmlns:a16="http://schemas.microsoft.com/office/drawing/2014/main" id="{00B0D716-3C98-34BE-2B25-133501CEB4D2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654BB0-4438-9FF1-F1BB-AABED3B9628B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30576A-DB4F-8DEE-71AD-E5D78D6D5097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16" name="椭圆 7">
                <a:extLst>
                  <a:ext uri="{FF2B5EF4-FFF2-40B4-BE49-F238E27FC236}">
                    <a16:creationId xmlns:a16="http://schemas.microsoft.com/office/drawing/2014/main" id="{8E93C7FB-A8DF-FCF1-A44D-18339942C102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13B5476E-050C-8663-6DA6-17A3751A1D6B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4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57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953AFF-2028-4DB3-8DD3-E82006147F12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輸入輸出：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38BB6D-B02C-4E09-8D80-965FD7BF37DF}"/>
              </a:ext>
            </a:extLst>
          </p:cNvPr>
          <p:cNvSpPr/>
          <p:nvPr/>
        </p:nvSpPr>
        <p:spPr>
          <a:xfrm>
            <a:off x="1676354" y="2055062"/>
            <a:ext cx="7528903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現有食材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AD0AA1-4D67-47E0-94C0-03BFA3C5E62B}"/>
              </a:ext>
            </a:extLst>
          </p:cNvPr>
          <p:cNvSpPr/>
          <p:nvPr/>
        </p:nvSpPr>
        <p:spPr>
          <a:xfrm>
            <a:off x="1676354" y="3591062"/>
            <a:ext cx="7528903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排除食材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:</a:t>
            </a:r>
            <a:endParaRPr lang="zh-TW" altLang="en-US" sz="20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0B496E-6DC8-4C8D-AAD7-D6277E159386}"/>
              </a:ext>
            </a:extLst>
          </p:cNvPr>
          <p:cNvSpPr/>
          <p:nvPr/>
        </p:nvSpPr>
        <p:spPr>
          <a:xfrm>
            <a:off x="3344171" y="5076861"/>
            <a:ext cx="5503658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200" b="1" dirty="0">
                <a:solidFill>
                  <a:srgbClr val="ED7D31"/>
                </a:solidFill>
                <a:cs typeface="+mn-ea"/>
                <a:sym typeface="+mn-lt"/>
              </a:rPr>
              <a:t>以上兩種輸入組合，輸出一至數個食譜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3502C7-AECC-4FA0-94E4-22FAF091088E}"/>
              </a:ext>
            </a:extLst>
          </p:cNvPr>
          <p:cNvSpPr/>
          <p:nvPr/>
        </p:nvSpPr>
        <p:spPr>
          <a:xfrm>
            <a:off x="2584940" y="2585068"/>
            <a:ext cx="6858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依照現有食材輸出可完成的食譜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需要額外其他食材也可完成的食譜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D89DE7-D7EA-4B7C-B247-AAEA00C7CF6D}"/>
              </a:ext>
            </a:extLst>
          </p:cNvPr>
          <p:cNvSpPr/>
          <p:nvPr/>
        </p:nvSpPr>
        <p:spPr>
          <a:xfrm>
            <a:off x="2584940" y="4084406"/>
            <a:ext cx="6858000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eriod" startAt="3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輸出不須使用食材仍可完成的食譜</a:t>
            </a:r>
          </a:p>
        </p:txBody>
      </p:sp>
      <p:grpSp>
        <p:nvGrpSpPr>
          <p:cNvPr id="5" name="组合 49">
            <a:extLst>
              <a:ext uri="{FF2B5EF4-FFF2-40B4-BE49-F238E27FC236}">
                <a16:creationId xmlns:a16="http://schemas.microsoft.com/office/drawing/2014/main" id="{BD239549-94C6-4DB5-BD98-000069C83907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2EAB0FD-B3E4-1609-B51F-D8B8327F73B2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0925E28-1D2A-CABF-0938-C277730E378A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15" name="椭圆 7">
                <a:extLst>
                  <a:ext uri="{FF2B5EF4-FFF2-40B4-BE49-F238E27FC236}">
                    <a16:creationId xmlns:a16="http://schemas.microsoft.com/office/drawing/2014/main" id="{B64EB22C-1010-6DC7-505F-57C48F77CDE8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F5A7D6CD-8606-FA6E-27DC-DF0C4131FF94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56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953AFF-2028-4DB3-8DD3-E82006147F12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輸入輸出：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1C6FAE-49AB-8FF5-7FD2-DCA7EABD6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16"/>
          <a:stretch/>
        </p:blipFill>
        <p:spPr>
          <a:xfrm>
            <a:off x="2315468" y="1155633"/>
            <a:ext cx="8684163" cy="9570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93300AF-AB71-2474-0807-848CD916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48" y="2112694"/>
            <a:ext cx="8627201" cy="4675031"/>
          </a:xfrm>
          <a:prstGeom prst="rect">
            <a:avLst/>
          </a:prstGeom>
        </p:spPr>
      </p:pic>
      <p:grpSp>
        <p:nvGrpSpPr>
          <p:cNvPr id="2" name="组合 49">
            <a:extLst>
              <a:ext uri="{FF2B5EF4-FFF2-40B4-BE49-F238E27FC236}">
                <a16:creationId xmlns:a16="http://schemas.microsoft.com/office/drawing/2014/main" id="{D2AC5F44-0388-87F4-5D0D-81284F064211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4" name="组合 5">
              <a:extLst>
                <a:ext uri="{FF2B5EF4-FFF2-40B4-BE49-F238E27FC236}">
                  <a16:creationId xmlns:a16="http://schemas.microsoft.com/office/drawing/2014/main" id="{A417A428-6C4D-E81C-7001-F6A1308AF4F2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2450AC4-6CC7-3A42-C0BD-5F2D33F6FF05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7" name="椭圆 7">
                <a:extLst>
                  <a:ext uri="{FF2B5EF4-FFF2-40B4-BE49-F238E27FC236}">
                    <a16:creationId xmlns:a16="http://schemas.microsoft.com/office/drawing/2014/main" id="{10111221-2563-2522-46AB-0CF04038DFE2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3F48116-1638-4E57-64EA-64AC4049BCBF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4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481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953AFF-2028-4DB3-8DD3-E82006147F12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模型：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38BB6D-B02C-4E09-8D80-965FD7BF37DF}"/>
              </a:ext>
            </a:extLst>
          </p:cNvPr>
          <p:cNvSpPr/>
          <p:nvPr/>
        </p:nvSpPr>
        <p:spPr>
          <a:xfrm>
            <a:off x="964176" y="2035742"/>
            <a:ext cx="2062929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D7D31"/>
                </a:solidFill>
                <a:cs typeface="+mn-ea"/>
                <a:sym typeface="+mn-lt"/>
              </a:rPr>
              <a:t>使用</a:t>
            </a:r>
            <a:r>
              <a:rPr lang="en-US" altLang="zh-TW" sz="2000" b="1" dirty="0">
                <a:solidFill>
                  <a:srgbClr val="ED7D31"/>
                </a:solidFill>
                <a:cs typeface="+mn-ea"/>
                <a:sym typeface="+mn-lt"/>
              </a:rPr>
              <a:t>GPT-2: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AD0AA1-4D67-47E0-94C0-03BFA3C5E62B}"/>
              </a:ext>
            </a:extLst>
          </p:cNvPr>
          <p:cNvSpPr/>
          <p:nvPr/>
        </p:nvSpPr>
        <p:spPr>
          <a:xfrm>
            <a:off x="1456544" y="2782162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由於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GPT-2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的尺寸適中，能適應各種大小的資料集。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2F99EE-3F0D-4023-8F64-CF1B7B3556EC}"/>
              </a:ext>
            </a:extLst>
          </p:cNvPr>
          <p:cNvSpPr/>
          <p:nvPr/>
        </p:nvSpPr>
        <p:spPr>
          <a:xfrm>
            <a:off x="1456544" y="3547978"/>
            <a:ext cx="10196194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相對於更大的模型如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GPT-3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或某些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BERT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變體，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GPT-2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的計算成本較低，需要的訓練資料也較少，且容易被部署到各種平台和設備上。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C163A4-73F4-4988-A723-93B08E175C73}"/>
              </a:ext>
            </a:extLst>
          </p:cNvPr>
          <p:cNvSpPr/>
          <p:nvPr/>
        </p:nvSpPr>
        <p:spPr>
          <a:xfrm>
            <a:off x="1456544" y="4775459"/>
            <a:ext cx="1019619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能夠在多種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NLP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任務上達到令人滿意的成果，而無需特定任務的微調。</a:t>
            </a:r>
          </a:p>
        </p:txBody>
      </p:sp>
      <p:grpSp>
        <p:nvGrpSpPr>
          <p:cNvPr id="2" name="组合 49">
            <a:extLst>
              <a:ext uri="{FF2B5EF4-FFF2-40B4-BE49-F238E27FC236}">
                <a16:creationId xmlns:a16="http://schemas.microsoft.com/office/drawing/2014/main" id="{1588E506-F2EF-28F9-35EE-66EEBDF209D7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4" name="组合 5">
              <a:extLst>
                <a:ext uri="{FF2B5EF4-FFF2-40B4-BE49-F238E27FC236}">
                  <a16:creationId xmlns:a16="http://schemas.microsoft.com/office/drawing/2014/main" id="{45F2F046-158D-ED48-D129-04F88A7EA56B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518C833-EC4E-42A9-A598-4118FFDBE05B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17" name="椭圆 7">
                <a:extLst>
                  <a:ext uri="{FF2B5EF4-FFF2-40B4-BE49-F238E27FC236}">
                    <a16:creationId xmlns:a16="http://schemas.microsoft.com/office/drawing/2014/main" id="{912AF21D-7F4F-90B5-0FBF-5825772367D0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284016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98478E5D-1FA5-6463-7350-164F78765FB6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Proposed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66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3"/>
            <a:chOff x="183877" y="-237221"/>
            <a:chExt cx="2397397" cy="1014427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399" y="-316714"/>
                <a:ext cx="2437346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28116" y="275116"/>
              <a:ext cx="2059795" cy="307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System 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42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49638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4"/>
                    <a:stretch>
                      <a:fillRect/>
                    </a:stretch>
                  </a:blipFill>
                  <a:cs typeface="+mn-ea"/>
                  <a:sym typeface="+mn-lt"/>
                </a:rPr>
                <a:t>System demo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475781-19F7-95D5-AD4C-27AD8F163144}"/>
              </a:ext>
            </a:extLst>
          </p:cNvPr>
          <p:cNvSpPr txBox="1"/>
          <p:nvPr/>
        </p:nvSpPr>
        <p:spPr>
          <a:xfrm>
            <a:off x="3154017" y="2299252"/>
            <a:ext cx="506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Demo </a:t>
            </a:r>
            <a:r>
              <a:rPr lang="zh-TW" altLang="en-US" dirty="0"/>
              <a:t>影片</a:t>
            </a:r>
          </a:p>
        </p:txBody>
      </p:sp>
      <p:pic>
        <p:nvPicPr>
          <p:cNvPr id="2" name="Demo_25">
            <a:hlinkClick r:id="" action="ppaction://media"/>
            <a:extLst>
              <a:ext uri="{FF2B5EF4-FFF2-40B4-BE49-F238E27FC236}">
                <a16:creationId xmlns:a16="http://schemas.microsoft.com/office/drawing/2014/main" id="{0E8B42A6-EA84-0B1D-D0BD-620D8D83B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564" y="0"/>
            <a:ext cx="4117194" cy="1524689"/>
            <a:chOff x="7791567" y="-276913"/>
            <a:chExt cx="3421803" cy="1524689"/>
          </a:xfrm>
        </p:grpSpPr>
        <p:sp>
          <p:nvSpPr>
            <p:cNvPr id="5" name="矩形 4"/>
            <p:cNvSpPr/>
            <p:nvPr/>
          </p:nvSpPr>
          <p:spPr>
            <a:xfrm>
              <a:off x="7791567" y="506048"/>
              <a:ext cx="3421803" cy="741728"/>
            </a:xfrm>
            <a:prstGeom prst="rect">
              <a:avLst/>
            </a:prstGeom>
            <a:noFill/>
            <a:ln w="254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 useBgFill="1">
          <p:nvSpPr>
            <p:cNvPr id="6" name="椭圆 5"/>
            <p:cNvSpPr/>
            <p:nvPr/>
          </p:nvSpPr>
          <p:spPr>
            <a:xfrm>
              <a:off x="8266536" y="-276913"/>
              <a:ext cx="2471866" cy="1276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74255" y="223458"/>
            <a:ext cx="266781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000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Outline</a:t>
            </a:r>
            <a:endParaRPr lang="zh-CN" altLang="en-US" sz="6000" dirty="0">
              <a:blipFill>
                <a:blip r:embed="rId2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31" name="矩形 30"/>
          <p:cNvSpPr/>
          <p:nvPr/>
        </p:nvSpPr>
        <p:spPr>
          <a:xfrm>
            <a:off x="692677" y="1524689"/>
            <a:ext cx="6588006" cy="7468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Related Work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Proposed</a:t>
            </a:r>
            <a:r>
              <a:rPr lang="zh-TW" altLang="en-US" sz="3600" b="1" dirty="0">
                <a:solidFill>
                  <a:srgbClr val="ED7D31"/>
                </a:solidFill>
                <a:cs typeface="+mn-ea"/>
                <a:sym typeface="+mn-lt"/>
              </a:rPr>
              <a:t> </a:t>
            </a:r>
            <a:r>
              <a:rPr lang="en-US" altLang="zh-TW" sz="3600" b="1" dirty="0">
                <a:solidFill>
                  <a:srgbClr val="ED7D31"/>
                </a:solidFill>
                <a:cs typeface="+mn-ea"/>
                <a:sym typeface="+mn-lt"/>
              </a:rPr>
              <a:t>Method</a:t>
            </a:r>
            <a:endParaRPr lang="en-US" altLang="zh-CN" sz="3600" b="1" dirty="0">
              <a:solidFill>
                <a:srgbClr val="ED7D31"/>
              </a:solidFill>
              <a:cs typeface="+mn-ea"/>
              <a:sym typeface="+mn-lt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System </a:t>
            </a:r>
            <a:r>
              <a:rPr lang="en-US" altLang="zh-TW" sz="3600" b="1" dirty="0">
                <a:solidFill>
                  <a:srgbClr val="ED7D31"/>
                </a:solidFill>
                <a:cs typeface="+mn-ea"/>
                <a:sym typeface="+mn-lt"/>
              </a:rPr>
              <a:t>D</a:t>
            </a: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emo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Results and </a:t>
            </a:r>
            <a:r>
              <a:rPr lang="en-US" altLang="zh-TW" sz="3600" b="1" dirty="0">
                <a:solidFill>
                  <a:srgbClr val="ED7D31"/>
                </a:solidFill>
                <a:cs typeface="+mn-ea"/>
                <a:sym typeface="+mn-lt"/>
              </a:rPr>
              <a:t>C</a:t>
            </a: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omparison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3600" b="1" dirty="0">
                <a:solidFill>
                  <a:srgbClr val="ED7D31"/>
                </a:solidFill>
                <a:cs typeface="+mn-ea"/>
                <a:sym typeface="+mn-lt"/>
              </a:rPr>
              <a:t>Conclusion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endParaRPr lang="en-US" altLang="zh-CN" sz="3600" b="1" dirty="0">
              <a:solidFill>
                <a:srgbClr val="ED7D31"/>
              </a:solidFill>
              <a:cs typeface="+mn-ea"/>
              <a:sym typeface="+mn-lt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zh-CN" sz="3600" b="1" dirty="0">
              <a:solidFill>
                <a:srgbClr val="ED7D31"/>
              </a:solidFill>
              <a:cs typeface="+mn-ea"/>
              <a:sym typeface="+mn-lt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zh-CN" sz="36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83B71D25-37FC-9DD9-F526-EF7B02E1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61"/>
            <a:ext cx="12192000" cy="4982278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49638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3"/>
                    <a:stretch>
                      <a:fillRect/>
                    </a:stretch>
                  </a:blipFill>
                  <a:cs typeface="+mn-ea"/>
                  <a:sym typeface="+mn-lt"/>
                </a:rPr>
                <a:t>System demo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9B05B10-8B1C-4BD5-9BE6-3B62A6C37790}"/>
              </a:ext>
            </a:extLst>
          </p:cNvPr>
          <p:cNvCxnSpPr>
            <a:cxnSpLocks/>
          </p:cNvCxnSpPr>
          <p:nvPr/>
        </p:nvCxnSpPr>
        <p:spPr>
          <a:xfrm flipH="1" flipV="1">
            <a:off x="1493949" y="4198513"/>
            <a:ext cx="1151731" cy="4318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2044E7-AC4C-3707-9193-5BCBED17FA84}"/>
              </a:ext>
            </a:extLst>
          </p:cNvPr>
          <p:cNvSpPr txBox="1"/>
          <p:nvPr/>
        </p:nvSpPr>
        <p:spPr>
          <a:xfrm>
            <a:off x="50791" y="3284193"/>
            <a:ext cx="343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</a:rPr>
              <a:t>輸入框</a:t>
            </a:r>
            <a:r>
              <a:rPr lang="en-US" altLang="zh-TW" dirty="0">
                <a:solidFill>
                  <a:schemeClr val="accent2"/>
                </a:solidFill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600" dirty="0">
                <a:solidFill>
                  <a:schemeClr val="accent2"/>
                </a:solidFill>
              </a:rPr>
              <a:t>使用食材，可為單個或複數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600" dirty="0">
                <a:solidFill>
                  <a:schemeClr val="accent2"/>
                </a:solidFill>
              </a:rPr>
              <a:t>排除食材，可為空、單個或複數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C5F3AFD-66D3-448D-C2DC-1045C45ACE42}"/>
              </a:ext>
            </a:extLst>
          </p:cNvPr>
          <p:cNvCxnSpPr>
            <a:cxnSpLocks/>
          </p:cNvCxnSpPr>
          <p:nvPr/>
        </p:nvCxnSpPr>
        <p:spPr>
          <a:xfrm>
            <a:off x="4004027" y="5366508"/>
            <a:ext cx="80651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2C2670-9C98-2477-2F8B-193CFB459DF6}"/>
              </a:ext>
            </a:extLst>
          </p:cNvPr>
          <p:cNvSpPr txBox="1"/>
          <p:nvPr/>
        </p:nvSpPr>
        <p:spPr>
          <a:xfrm>
            <a:off x="4810538" y="5228008"/>
            <a:ext cx="259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</a:rPr>
              <a:t>輸入完畢後，</a:t>
            </a:r>
            <a:endParaRPr lang="en-US" altLang="zh-TW" sz="1600" dirty="0">
              <a:solidFill>
                <a:schemeClr val="accent2"/>
              </a:solidFill>
            </a:endParaRPr>
          </a:p>
          <a:p>
            <a:r>
              <a:rPr lang="zh-TW" altLang="en-US" sz="1600" dirty="0">
                <a:solidFill>
                  <a:schemeClr val="accent2"/>
                </a:solidFill>
              </a:rPr>
              <a:t>點此按鈕生成食譜</a:t>
            </a:r>
          </a:p>
        </p:txBody>
      </p:sp>
    </p:spTree>
    <p:extLst>
      <p:ext uri="{BB962C8B-B14F-4D97-AF65-F5344CB8AC3E}">
        <p14:creationId xmlns:p14="http://schemas.microsoft.com/office/powerpoint/2010/main" val="144403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0D11321-4988-EE27-B3F5-0B0921E8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40" y="65188"/>
            <a:ext cx="6657074" cy="6792811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49638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3"/>
                    <a:stretch>
                      <a:fillRect/>
                    </a:stretch>
                  </a:blipFill>
                  <a:cs typeface="+mn-ea"/>
                  <a:sym typeface="+mn-lt"/>
                </a:rPr>
                <a:t>System demo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1E118A-4C33-65E5-02D5-563DA4A98448}"/>
              </a:ext>
            </a:extLst>
          </p:cNvPr>
          <p:cNvSpPr txBox="1"/>
          <p:nvPr/>
        </p:nvSpPr>
        <p:spPr>
          <a:xfrm>
            <a:off x="8366303" y="136525"/>
            <a:ext cx="43798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2"/>
                </a:solidFill>
              </a:rPr>
              <a:t>輸出包含</a:t>
            </a:r>
            <a:r>
              <a:rPr lang="en-US" altLang="zh-TW" sz="2000" dirty="0">
                <a:solidFill>
                  <a:schemeClr val="accent2"/>
                </a:solidFill>
              </a:rPr>
              <a:t>: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dirty="0">
                <a:solidFill>
                  <a:schemeClr val="accent2"/>
                </a:solidFill>
              </a:rPr>
              <a:t>原先輸入整理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dirty="0">
                <a:solidFill>
                  <a:schemeClr val="accent2"/>
                </a:solidFill>
              </a:rPr>
              <a:t>名稱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dirty="0">
                <a:solidFill>
                  <a:schemeClr val="accent2"/>
                </a:solidFill>
              </a:rPr>
              <a:t>需求食材</a:t>
            </a: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dirty="0">
              <a:solidFill>
                <a:schemeClr val="accent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dirty="0">
                <a:solidFill>
                  <a:schemeClr val="accent2"/>
                </a:solidFill>
              </a:rPr>
              <a:t>製作步驟</a:t>
            </a:r>
          </a:p>
        </p:txBody>
      </p:sp>
    </p:spTree>
    <p:extLst>
      <p:ext uri="{BB962C8B-B14F-4D97-AF65-F5344CB8AC3E}">
        <p14:creationId xmlns:p14="http://schemas.microsoft.com/office/powerpoint/2010/main" val="216844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3"/>
            <a:chOff x="183877" y="-237221"/>
            <a:chExt cx="2397397" cy="1014427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399" y="-316714"/>
                <a:ext cx="2233046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32736" y="151504"/>
              <a:ext cx="2059795" cy="5811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Results and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22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68218"/>
            <a:chOff x="183877" y="-237221"/>
            <a:chExt cx="2397397" cy="1068218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49638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9101" y="0"/>
              <a:ext cx="205979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Results and Comparison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7A29B7-2702-68FD-D1E1-DE271F06537B}"/>
              </a:ext>
            </a:extLst>
          </p:cNvPr>
          <p:cNvSpPr/>
          <p:nvPr/>
        </p:nvSpPr>
        <p:spPr>
          <a:xfrm>
            <a:off x="683919" y="1225908"/>
            <a:ext cx="1803166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生成結果：</a:t>
            </a:r>
            <a:endParaRPr lang="en-US" altLang="zh-CN" sz="24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4C6511-5888-EBFF-66AA-0E6779CF2931}"/>
              </a:ext>
            </a:extLst>
          </p:cNvPr>
          <p:cNvSpPr/>
          <p:nvPr/>
        </p:nvSpPr>
        <p:spPr>
          <a:xfrm>
            <a:off x="1157606" y="2178153"/>
            <a:ext cx="10196194" cy="5194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時間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(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每生成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3~6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樣食譜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RTX3090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約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10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秒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I7-11370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約</a:t>
            </a:r>
            <a:r>
              <a:rPr lang="en-US" altLang="zh-TW" sz="2000" dirty="0">
                <a:solidFill>
                  <a:srgbClr val="ED7D31"/>
                </a:solidFill>
                <a:cs typeface="+mn-ea"/>
                <a:sym typeface="+mn-lt"/>
              </a:rPr>
              <a:t>3</a:t>
            </a: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分鐘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品質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第一筆盡可能使用現有材料，後面的生成結果則繼續拓展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能夠使用相同食材做出截然不同的料理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超過一種排除食材時，偶有不符合要求的結果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endParaRPr lang="zh-TW" altLang="en-US" sz="24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88F5A22-82B2-CA5B-28F4-779D95C2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30" y="830997"/>
            <a:ext cx="9240540" cy="54300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AD9A581-1802-B2B1-EC9B-0E1C2ED1B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10" y="1766224"/>
            <a:ext cx="10640910" cy="205768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7D66750-AA70-816D-F288-4D4148C9C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203" y="0"/>
            <a:ext cx="731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68218"/>
            <a:chOff x="183877" y="-237221"/>
            <a:chExt cx="2397397" cy="1068218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49638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9101" y="0"/>
              <a:ext cx="205979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Results and Comparison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7A29B7-2702-68FD-D1E1-DE271F06537B}"/>
              </a:ext>
            </a:extLst>
          </p:cNvPr>
          <p:cNvSpPr/>
          <p:nvPr/>
        </p:nvSpPr>
        <p:spPr>
          <a:xfrm>
            <a:off x="683918" y="1225910"/>
            <a:ext cx="3245351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與</a:t>
            </a:r>
            <a:r>
              <a:rPr lang="en-US" altLang="zh-TW" sz="2400" b="1" dirty="0">
                <a:solidFill>
                  <a:srgbClr val="ED7D31"/>
                </a:solidFill>
                <a:cs typeface="+mn-ea"/>
                <a:sym typeface="+mn-lt"/>
              </a:rPr>
              <a:t>ChatGPT3.5</a:t>
            </a:r>
            <a:r>
              <a:rPr lang="zh-TW" altLang="en-US" sz="2400" b="1" dirty="0">
                <a:solidFill>
                  <a:srgbClr val="ED7D31"/>
                </a:solidFill>
                <a:cs typeface="+mn-ea"/>
                <a:sym typeface="+mn-lt"/>
              </a:rPr>
              <a:t>比較：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4C6511-5888-EBFF-66AA-0E6779CF2931}"/>
              </a:ext>
            </a:extLst>
          </p:cNvPr>
          <p:cNvSpPr/>
          <p:nvPr/>
        </p:nvSpPr>
        <p:spPr>
          <a:xfrm>
            <a:off x="1157606" y="2178153"/>
            <a:ext cx="10196194" cy="334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使用現有食材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ED7D31"/>
                </a:solidFill>
                <a:cs typeface="+mn-ea"/>
                <a:sym typeface="+mn-lt"/>
              </a:rPr>
              <a:t>排除食材</a:t>
            </a: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endParaRPr lang="en-US" altLang="zh-TW" sz="20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endParaRPr lang="zh-TW" altLang="en-US" sz="24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364E2A1E-EAB1-B647-572D-75A942D9A9A1}"/>
              </a:ext>
            </a:extLst>
          </p:cNvPr>
          <p:cNvGrpSpPr/>
          <p:nvPr/>
        </p:nvGrpSpPr>
        <p:grpSpPr>
          <a:xfrm>
            <a:off x="183878" y="1877584"/>
            <a:ext cx="11927918" cy="3347840"/>
            <a:chOff x="183878" y="1877584"/>
            <a:chExt cx="11927918" cy="334784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DF83773-614C-4803-5CAF-14667870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770" y="2534157"/>
              <a:ext cx="7017026" cy="2034695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B71E665-119E-16FD-B3CA-FF942260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78" y="1877584"/>
              <a:ext cx="4679939" cy="3347840"/>
            </a:xfrm>
            <a:prstGeom prst="rect">
              <a:avLst/>
            </a:prstGeom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41479C2-2A16-9B55-788C-289259A734E2}"/>
                </a:ext>
              </a:extLst>
            </p:cNvPr>
            <p:cNvSpPr/>
            <p:nvPr/>
          </p:nvSpPr>
          <p:spPr>
            <a:xfrm>
              <a:off x="584391" y="5005137"/>
              <a:ext cx="1354412" cy="22028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A0ECD58-0FDC-33AE-440A-C67155E6096D}"/>
              </a:ext>
            </a:extLst>
          </p:cNvPr>
          <p:cNvGrpSpPr/>
          <p:nvPr/>
        </p:nvGrpSpPr>
        <p:grpSpPr>
          <a:xfrm>
            <a:off x="-5870" y="1722372"/>
            <a:ext cx="12038844" cy="4771838"/>
            <a:chOff x="81319" y="1520280"/>
            <a:chExt cx="12038844" cy="4771838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3EF5FFA6-6ADD-0B2E-4DE9-C448A4D1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19" y="1520280"/>
              <a:ext cx="5020767" cy="4771838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7404F00-7FC1-EF60-DA4C-BC2DAD598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1037" y="2201238"/>
              <a:ext cx="7019126" cy="3114738"/>
            </a:xfrm>
            <a:prstGeom prst="rect">
              <a:avLst/>
            </a:prstGeom>
          </p:spPr>
        </p:pic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704966FB-C0C5-F177-8ABE-1093443CCC7D}"/>
                </a:ext>
              </a:extLst>
            </p:cNvPr>
            <p:cNvSpPr/>
            <p:nvPr/>
          </p:nvSpPr>
          <p:spPr>
            <a:xfrm>
              <a:off x="598582" y="5096948"/>
              <a:ext cx="1573965" cy="21902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02F188D-32D6-67CA-B9F0-CB0B78A6FEE9}"/>
              </a:ext>
            </a:extLst>
          </p:cNvPr>
          <p:cNvSpPr/>
          <p:nvPr/>
        </p:nvSpPr>
        <p:spPr>
          <a:xfrm>
            <a:off x="10283687" y="3871070"/>
            <a:ext cx="1749287" cy="1907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6"/>
            <a:chOff x="183877" y="-237221"/>
            <a:chExt cx="2397397" cy="1014428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8"/>
              <a:chOff x="7791566" y="-316715"/>
              <a:chExt cx="3421802" cy="122868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399" y="-316715"/>
                <a:ext cx="1969878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17250" y="278298"/>
              <a:ext cx="2059795" cy="307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57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CB6C3E5-75A2-4AC8-AA99-DBA29EFEBAAF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AD0AA1-4D67-47E0-94C0-03BFA3C5E62B}"/>
              </a:ext>
            </a:extLst>
          </p:cNvPr>
          <p:cNvSpPr/>
          <p:nvPr/>
        </p:nvSpPr>
        <p:spPr>
          <a:xfrm>
            <a:off x="997903" y="1456497"/>
            <a:ext cx="10196194" cy="601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ED7D31"/>
                </a:solidFill>
                <a:cs typeface="+mn-ea"/>
                <a:sym typeface="+mn-lt"/>
              </a:rPr>
              <a:t>食譜生成的通順度、多樣性表現優良</a:t>
            </a: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ED7D31"/>
                </a:solidFill>
                <a:cs typeface="+mn-ea"/>
                <a:sym typeface="+mn-lt"/>
              </a:rPr>
              <a:t>生成結果僅從文字上看似可行，實際可信度有待商榷</a:t>
            </a: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ED7D31"/>
                </a:solidFill>
                <a:cs typeface="+mn-ea"/>
                <a:sym typeface="+mn-lt"/>
              </a:rPr>
              <a:t>排除食材的加入可能會降低模型表現</a:t>
            </a: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dirty="0">
                <a:solidFill>
                  <a:srgbClr val="ED7D31"/>
                </a:solidFill>
                <a:cs typeface="+mn-ea"/>
                <a:sym typeface="+mn-lt"/>
              </a:rPr>
              <a:t>若要成為正式服務，須先解決效能問題</a:t>
            </a: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grpSp>
        <p:nvGrpSpPr>
          <p:cNvPr id="2" name="组合 49">
            <a:extLst>
              <a:ext uri="{FF2B5EF4-FFF2-40B4-BE49-F238E27FC236}">
                <a16:creationId xmlns:a16="http://schemas.microsoft.com/office/drawing/2014/main" id="{1588E506-F2EF-28F9-35EE-66EEBDF209D7}"/>
              </a:ext>
            </a:extLst>
          </p:cNvPr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4" name="组合 5">
              <a:extLst>
                <a:ext uri="{FF2B5EF4-FFF2-40B4-BE49-F238E27FC236}">
                  <a16:creationId xmlns:a16="http://schemas.microsoft.com/office/drawing/2014/main" id="{45F2F046-158D-ED48-D129-04F88A7EA56B}"/>
                </a:ext>
              </a:extLst>
            </p:cNvPr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518C833-EC4E-42A9-A598-4118FFDBE05B}"/>
                  </a:ext>
                </a:extLst>
              </p:cNvPr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17" name="椭圆 7">
                <a:extLst>
                  <a:ext uri="{FF2B5EF4-FFF2-40B4-BE49-F238E27FC236}">
                    <a16:creationId xmlns:a16="http://schemas.microsoft.com/office/drawing/2014/main" id="{912AF21D-7F4F-90B5-0FBF-5825772367D0}"/>
                  </a:ext>
                </a:extLst>
              </p:cNvPr>
              <p:cNvSpPr/>
              <p:nvPr/>
            </p:nvSpPr>
            <p:spPr>
              <a:xfrm>
                <a:off x="7892403" y="-316714"/>
                <a:ext cx="1897979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" name="文本框 4">
              <a:extLst>
                <a:ext uri="{FF2B5EF4-FFF2-40B4-BE49-F238E27FC236}">
                  <a16:creationId xmlns:a16="http://schemas.microsoft.com/office/drawing/2014/main" id="{98478E5D-1FA5-6463-7350-164F78765FB6}"/>
                </a:ext>
              </a:extLst>
            </p:cNvPr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3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6"/>
            <a:chOff x="183877" y="-237221"/>
            <a:chExt cx="2397397" cy="1014428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8"/>
              <a:chOff x="7791566" y="-316715"/>
              <a:chExt cx="3421802" cy="122868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399" y="-316715"/>
                <a:ext cx="1171235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17250" y="278298"/>
              <a:ext cx="2059795" cy="307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TW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END</a:t>
              </a:r>
              <a:endParaRPr lang="en-US" altLang="zh-CN" sz="5000" dirty="0">
                <a:blipFill>
                  <a:blip r:embed="rId11"/>
                  <a:stretch>
                    <a:fillRect/>
                  </a:stretch>
                </a:blip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22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3"/>
            <a:chOff x="183877" y="-237221"/>
            <a:chExt cx="2397397" cy="1014427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403" y="-316714"/>
                <a:ext cx="199942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287522" y="282999"/>
              <a:ext cx="2059795" cy="3181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5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8DD8D6EE-5BE3-4A1C-B130-0672EE5E76E0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199942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Introduction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A1BE6B18-2C66-4E77-9C31-AEF0F63D6481}"/>
              </a:ext>
            </a:extLst>
          </p:cNvPr>
          <p:cNvSpPr txBox="1"/>
          <p:nvPr/>
        </p:nvSpPr>
        <p:spPr>
          <a:xfrm>
            <a:off x="6516410" y="3147536"/>
            <a:ext cx="4711700" cy="14224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TW" altLang="en-US" sz="2000" dirty="0">
                <a:cs typeface="+mn-ea"/>
                <a:sym typeface="+mn-lt"/>
              </a:rPr>
              <a:t>冰箱中有許多即期食材，但不知道這些食材能做成什麼料理</a:t>
            </a:r>
            <a:br>
              <a:rPr lang="en-US" altLang="zh-TW" sz="2000" dirty="0">
                <a:cs typeface="+mn-ea"/>
                <a:sym typeface="+mn-lt"/>
              </a:rPr>
            </a:br>
            <a:r>
              <a:rPr lang="zh-TW" altLang="en-US" sz="2000" dirty="0">
                <a:cs typeface="+mn-ea"/>
                <a:sym typeface="+mn-lt"/>
              </a:rPr>
              <a:t>又或只是對於今天要吃什麼猶豫不決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2A1B4D-C69D-4D3E-8237-54ABF42C8F02}"/>
              </a:ext>
            </a:extLst>
          </p:cNvPr>
          <p:cNvSpPr/>
          <p:nvPr/>
        </p:nvSpPr>
        <p:spPr>
          <a:xfrm>
            <a:off x="896072" y="1375376"/>
            <a:ext cx="2570287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ED7D31"/>
                </a:solidFill>
                <a:cs typeface="+mn-ea"/>
                <a:sym typeface="+mn-lt"/>
              </a:rPr>
              <a:t>煮飯的困難點：</a:t>
            </a:r>
            <a:endParaRPr lang="en-US" altLang="zh-CN" sz="28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51AE8B0-0EF6-4539-AC4C-9E14201BE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5" y="3314700"/>
            <a:ext cx="2057190" cy="205719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0363FE1-FFA4-4183-AD0A-804E1BB2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316" y="2630408"/>
            <a:ext cx="855833" cy="855833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5524C7CE-6FB5-4C97-BDC4-DFFF45F03BF3}"/>
              </a:ext>
            </a:extLst>
          </p:cNvPr>
          <p:cNvSpPr/>
          <p:nvPr/>
        </p:nvSpPr>
        <p:spPr>
          <a:xfrm>
            <a:off x="2797413" y="4226280"/>
            <a:ext cx="529338" cy="2480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2CE2C8A2-DEBC-4A2C-A154-A54D8B450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433" y="3559888"/>
            <a:ext cx="1691136" cy="169113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220A47D-0C1B-4D27-A1A9-52A1D4AE0F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2399">
            <a:off x="5073260" y="3128110"/>
            <a:ext cx="726976" cy="7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8DD8D6EE-5BE3-4A1C-B130-0672EE5E76E0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A1BE6B18-2C66-4E77-9C31-AEF0F63D6481}"/>
              </a:ext>
            </a:extLst>
          </p:cNvPr>
          <p:cNvSpPr txBox="1"/>
          <p:nvPr/>
        </p:nvSpPr>
        <p:spPr>
          <a:xfrm>
            <a:off x="809544" y="3129950"/>
            <a:ext cx="4919410" cy="14224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TW" altLang="en-US" sz="2000" dirty="0">
                <a:cs typeface="+mn-ea"/>
                <a:sym typeface="+mn-lt"/>
              </a:rPr>
              <a:t>有些人可能會有食物過敏、宗教信仰緣故、或是其他因素需要排除特定食材</a:t>
            </a:r>
            <a:br>
              <a:rPr lang="en-US" altLang="zh-TW" sz="2000" dirty="0">
                <a:cs typeface="+mn-ea"/>
                <a:sym typeface="+mn-lt"/>
              </a:rPr>
            </a:br>
            <a:r>
              <a:rPr lang="zh-TW" altLang="en-US" sz="2000" dirty="0">
                <a:cs typeface="+mn-ea"/>
                <a:sym typeface="+mn-lt"/>
              </a:rPr>
              <a:t>該如何做出符合大家需求的料理呢</a:t>
            </a:r>
            <a:r>
              <a:rPr lang="en-US" altLang="zh-TW" sz="2000" dirty="0">
                <a:cs typeface="+mn-ea"/>
                <a:sym typeface="+mn-lt"/>
              </a:rPr>
              <a:t>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2A1B4D-C69D-4D3E-8237-54ABF42C8F02}"/>
              </a:ext>
            </a:extLst>
          </p:cNvPr>
          <p:cNvSpPr/>
          <p:nvPr/>
        </p:nvSpPr>
        <p:spPr>
          <a:xfrm>
            <a:off x="896072" y="1375376"/>
            <a:ext cx="2570287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ED7D31"/>
                </a:solidFill>
                <a:cs typeface="+mn-ea"/>
                <a:sym typeface="+mn-lt"/>
              </a:rPr>
              <a:t>煮飯的困難點：</a:t>
            </a:r>
            <a:endParaRPr lang="en-US" altLang="zh-CN" sz="28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E3970F8-77D5-44EA-BD21-91A23E2118C2}"/>
              </a:ext>
            </a:extLst>
          </p:cNvPr>
          <p:cNvGrpSpPr/>
          <p:nvPr/>
        </p:nvGrpSpPr>
        <p:grpSpPr>
          <a:xfrm>
            <a:off x="6568926" y="2857228"/>
            <a:ext cx="1904400" cy="1769204"/>
            <a:chOff x="6617052" y="2674348"/>
            <a:chExt cx="1904400" cy="176920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D0D0259-A8BB-40A1-9212-8F59D7BE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37963">
              <a:off x="6641735" y="2674348"/>
              <a:ext cx="1747482" cy="1747482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CBAAD6E9-D7C3-4831-9308-427A1BDD3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7052" y="2810577"/>
              <a:ext cx="1904400" cy="163297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12B41C7-4EFB-48E1-96A3-B88BE10BBFF5}"/>
                </a:ext>
              </a:extLst>
            </p:cNvPr>
            <p:cNvCxnSpPr>
              <a:cxnSpLocks/>
            </p:cNvCxnSpPr>
            <p:nvPr/>
          </p:nvCxnSpPr>
          <p:spPr>
            <a:xfrm>
              <a:off x="6617053" y="2883634"/>
              <a:ext cx="1902726" cy="155991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A52E2B7F-4B0E-49F2-9272-512D18319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5836" y="2794956"/>
            <a:ext cx="1691136" cy="1691136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D18F9A7-97CF-4269-AA3A-40DA043E1E13}"/>
              </a:ext>
            </a:extLst>
          </p:cNvPr>
          <p:cNvSpPr/>
          <p:nvPr/>
        </p:nvSpPr>
        <p:spPr>
          <a:xfrm>
            <a:off x="8906139" y="3640524"/>
            <a:ext cx="529338" cy="2480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07C0607-C7D7-44E3-9E64-C0201BF2D0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2399">
            <a:off x="11236663" y="2363178"/>
            <a:ext cx="726976" cy="7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8DD8D6EE-5BE3-4A1C-B130-0672EE5E76E0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1999420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Introduction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3728CC41-B81F-4E7B-893D-A5011EA04774}"/>
              </a:ext>
            </a:extLst>
          </p:cNvPr>
          <p:cNvSpPr/>
          <p:nvPr/>
        </p:nvSpPr>
        <p:spPr>
          <a:xfrm>
            <a:off x="1055619" y="1987062"/>
            <a:ext cx="9952892" cy="40092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2A1B4D-C69D-4D3E-8237-54ABF42C8F02}"/>
              </a:ext>
            </a:extLst>
          </p:cNvPr>
          <p:cNvSpPr/>
          <p:nvPr/>
        </p:nvSpPr>
        <p:spPr>
          <a:xfrm>
            <a:off x="1887703" y="3247844"/>
            <a:ext cx="3967972" cy="130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b="1" dirty="0">
                <a:solidFill>
                  <a:srgbClr val="ED7D31"/>
                </a:solidFill>
                <a:cs typeface="+mn-ea"/>
                <a:sym typeface="+mn-lt"/>
              </a:rPr>
              <a:t>製作出一款能解決以上問題的食譜推薦系統</a:t>
            </a:r>
            <a:endParaRPr lang="en-US" altLang="zh-CN" sz="2800" b="1" dirty="0">
              <a:solidFill>
                <a:srgbClr val="ED7D31"/>
              </a:solidFill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A6ECA9E-E527-4726-A72C-0F833EDD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8" y="2282731"/>
            <a:ext cx="3555363" cy="35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8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786797" y="1648260"/>
            <a:ext cx="4716694" cy="4485586"/>
            <a:chOff x="6672497" y="1943535"/>
            <a:chExt cx="4716694" cy="4485586"/>
          </a:xfrm>
        </p:grpSpPr>
        <p:sp>
          <p:nvSpPr>
            <p:cNvPr id="30" name="椭圆 29"/>
            <p:cNvSpPr/>
            <p:nvPr/>
          </p:nvSpPr>
          <p:spPr>
            <a:xfrm>
              <a:off x="7861724" y="3005112"/>
              <a:ext cx="2386038" cy="2386038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9492" y="3319292"/>
              <a:ext cx="1809501" cy="1809501"/>
            </a:xfrm>
            <a:prstGeom prst="ellipse">
              <a:avLst/>
            </a:prstGeom>
            <a:solidFill>
              <a:srgbClr val="ED7D31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672497" y="1943535"/>
              <a:ext cx="4716694" cy="4485586"/>
              <a:chOff x="6996347" y="1491757"/>
              <a:chExt cx="4716694" cy="448558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497434" y="1933575"/>
                <a:ext cx="3686175" cy="3618002"/>
              </a:xfrm>
              <a:prstGeom prst="ellipse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8" r="16548"/>
              <a:stretch/>
            </p:blipFill>
            <p:spPr>
              <a:xfrm>
                <a:off x="7641508" y="1963802"/>
                <a:ext cx="897632" cy="894451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00" r="11400"/>
              <a:stretch/>
            </p:blipFill>
            <p:spPr>
              <a:xfrm>
                <a:off x="6996347" y="3200615"/>
                <a:ext cx="896783" cy="871224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  <a:effectLst/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3" r="11633"/>
              <a:stretch/>
            </p:blipFill>
            <p:spPr>
              <a:xfrm>
                <a:off x="7623284" y="4553190"/>
                <a:ext cx="885388" cy="865378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8" r="11498"/>
              <a:stretch/>
            </p:blipFill>
            <p:spPr>
              <a:xfrm>
                <a:off x="8966911" y="5125811"/>
                <a:ext cx="873071" cy="851532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5521" y="1491757"/>
                <a:ext cx="915853" cy="8836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0" r="16510"/>
              <a:stretch/>
            </p:blipFill>
            <p:spPr>
              <a:xfrm>
                <a:off x="10268981" y="4510833"/>
                <a:ext cx="912013" cy="907735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755" y="1986591"/>
                <a:ext cx="908653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9" r="15629"/>
              <a:stretch/>
            </p:blipFill>
            <p:spPr>
              <a:xfrm>
                <a:off x="10798251" y="3299162"/>
                <a:ext cx="914790" cy="886827"/>
              </a:xfrm>
              <a:prstGeom prst="ellipse">
                <a:avLst/>
              </a:prstGeom>
              <a:ln w="50800">
                <a:solidFill>
                  <a:schemeClr val="accent2"/>
                </a:solidFill>
              </a:ln>
            </p:spPr>
          </p:pic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813061-27C2-467F-B09B-887B33CA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72AED-6CA1-4D4E-855F-F428520F8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69" y="3284005"/>
            <a:ext cx="1230146" cy="1230146"/>
          </a:xfrm>
          <a:prstGeom prst="rect">
            <a:avLst/>
          </a:prstGeom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DDF191D-E234-41D4-A5B5-5470E591E516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6018" y="1910077"/>
            <a:ext cx="6547772" cy="2847453"/>
            <a:chOff x="183877" y="-237221"/>
            <a:chExt cx="2397397" cy="1014427"/>
          </a:xfrm>
        </p:grpSpPr>
        <p:grpSp>
          <p:nvGrpSpPr>
            <p:cNvPr id="25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35" name="椭圆 7"/>
              <p:cNvSpPr/>
              <p:nvPr/>
            </p:nvSpPr>
            <p:spPr>
              <a:xfrm>
                <a:off x="7892402" y="-316714"/>
                <a:ext cx="2461583" cy="1162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4"/>
            <p:cNvSpPr txBox="1"/>
            <p:nvPr/>
          </p:nvSpPr>
          <p:spPr>
            <a:xfrm>
              <a:off x="336510" y="278298"/>
              <a:ext cx="2059795" cy="3181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5000" dirty="0">
                  <a:blipFill>
                    <a:blip r:embed="rId11"/>
                    <a:stretch>
                      <a:fillRect/>
                    </a:stretch>
                  </a:blipFill>
                  <a:cs typeface="+mn-ea"/>
                  <a:sym typeface="+mn-lt"/>
                </a:rPr>
                <a:t>Related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05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63729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Related Work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E12FBA9-E700-4BE5-A0E4-88386C85B225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5BB6FEF-3FC8-4081-B977-74620257F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475090"/>
              </p:ext>
            </p:extLst>
          </p:nvPr>
        </p:nvGraphicFramePr>
        <p:xfrm>
          <a:off x="1203325" y="1920646"/>
          <a:ext cx="9785351" cy="33216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221">
                  <a:extLst>
                    <a:ext uri="{9D8B030D-6E8A-4147-A177-3AD203B41FA5}">
                      <a16:colId xmlns:a16="http://schemas.microsoft.com/office/drawing/2014/main" val="730731872"/>
                    </a:ext>
                  </a:extLst>
                </a:gridCol>
                <a:gridCol w="2073048">
                  <a:extLst>
                    <a:ext uri="{9D8B030D-6E8A-4147-A177-3AD203B41FA5}">
                      <a16:colId xmlns:a16="http://schemas.microsoft.com/office/drawing/2014/main" val="2944170095"/>
                    </a:ext>
                  </a:extLst>
                </a:gridCol>
                <a:gridCol w="2982529">
                  <a:extLst>
                    <a:ext uri="{9D8B030D-6E8A-4147-A177-3AD203B41FA5}">
                      <a16:colId xmlns:a16="http://schemas.microsoft.com/office/drawing/2014/main" val="2872830835"/>
                    </a:ext>
                  </a:extLst>
                </a:gridCol>
                <a:gridCol w="3585553">
                  <a:extLst>
                    <a:ext uri="{9D8B030D-6E8A-4147-A177-3AD203B41FA5}">
                      <a16:colId xmlns:a16="http://schemas.microsoft.com/office/drawing/2014/main" val="3338235401"/>
                    </a:ext>
                  </a:extLst>
                </a:gridCol>
              </a:tblGrid>
              <a:tr h="59336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年分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作者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主題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貢獻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22114"/>
                  </a:ext>
                </a:extLst>
              </a:tr>
              <a:tr h="2728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Chloe Kiddon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Globally Coherent Text Generation with Neural Checklist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設計三個組件，</a:t>
                      </a:r>
                      <a:r>
                        <a:rPr lang="en-US" altLang="zh-TW" b="1" dirty="0"/>
                        <a:t>Encoder-Decoder</a:t>
                      </a:r>
                      <a:r>
                        <a:rPr lang="zh-TW" altLang="en-US" b="1" dirty="0"/>
                        <a:t>、</a:t>
                      </a:r>
                      <a:r>
                        <a:rPr lang="en-US" altLang="zh-TW" b="1" dirty="0"/>
                        <a:t>Attention model ( used ), Attention model ( remaining ) </a:t>
                      </a:r>
                      <a:r>
                        <a:rPr lang="zh-TW" altLang="en-US" dirty="0"/>
                        <a:t>，這個模型根據標題和配料清單生成個別的指令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58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83878" y="-237221"/>
            <a:ext cx="3417162" cy="1014427"/>
            <a:chOff x="183877" y="-237221"/>
            <a:chExt cx="2397397" cy="1014427"/>
          </a:xfrm>
        </p:grpSpPr>
        <p:grpSp>
          <p:nvGrpSpPr>
            <p:cNvPr id="6" name="组合 5"/>
            <p:cNvGrpSpPr/>
            <p:nvPr/>
          </p:nvGrpSpPr>
          <p:grpSpPr>
            <a:xfrm>
              <a:off x="183877" y="-237221"/>
              <a:ext cx="2397397" cy="1014427"/>
              <a:chOff x="7791566" y="-316714"/>
              <a:chExt cx="3421802" cy="12286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91566" y="506048"/>
                <a:ext cx="3421802" cy="405919"/>
              </a:xfrm>
              <a:prstGeom prst="rect">
                <a:avLst/>
              </a:prstGeom>
              <a:noFill/>
              <a:ln w="25400"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 useBgFill="1">
            <p:nvSpPr>
              <p:cNvPr id="8" name="椭圆 7"/>
              <p:cNvSpPr/>
              <p:nvPr/>
            </p:nvSpPr>
            <p:spPr>
              <a:xfrm>
                <a:off x="7892403" y="-316714"/>
                <a:ext cx="2263729" cy="11977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312332" y="192432"/>
              <a:ext cx="205979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blipFill>
                    <a:blip r:embed="rId2"/>
                    <a:stretch>
                      <a:fillRect/>
                    </a:stretch>
                  </a:blipFill>
                  <a:cs typeface="+mn-ea"/>
                  <a:sym typeface="+mn-lt"/>
                </a:rPr>
                <a:t>Related Work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D56F8-ECDA-4A7E-B69C-D8608BA8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E12FBA9-E700-4BE5-A0E4-88386C85B225}"/>
              </a:ext>
            </a:extLst>
          </p:cNvPr>
          <p:cNvSpPr/>
          <p:nvPr/>
        </p:nvSpPr>
        <p:spPr>
          <a:xfrm rot="16200000">
            <a:off x="8762100" y="-900"/>
            <a:ext cx="3429000" cy="3430800"/>
          </a:xfrm>
          <a:custGeom>
            <a:avLst/>
            <a:gdLst>
              <a:gd name="connsiteX0" fmla="*/ 3581400 w 3581400"/>
              <a:gd name="connsiteY0" fmla="*/ 50692 h 3650691"/>
              <a:gd name="connsiteX1" fmla="*/ 3581400 w 3581400"/>
              <a:gd name="connsiteY1" fmla="*/ 3650691 h 3650691"/>
              <a:gd name="connsiteX2" fmla="*/ 0 w 3581400"/>
              <a:gd name="connsiteY2" fmla="*/ 3650691 h 3650691"/>
              <a:gd name="connsiteX3" fmla="*/ 0 w 3581400"/>
              <a:gd name="connsiteY3" fmla="*/ 3650222 h 3650691"/>
              <a:gd name="connsiteX4" fmla="*/ 166656 w 3581400"/>
              <a:gd name="connsiteY4" fmla="*/ 3646008 h 3650691"/>
              <a:gd name="connsiteX5" fmla="*/ 3581400 w 3581400"/>
              <a:gd name="connsiteY5" fmla="*/ 50692 h 3650691"/>
              <a:gd name="connsiteX6" fmla="*/ 3580118 w 3581400"/>
              <a:gd name="connsiteY6" fmla="*/ 0 h 3650691"/>
              <a:gd name="connsiteX7" fmla="*/ 3581400 w 3581400"/>
              <a:gd name="connsiteY7" fmla="*/ 0 h 3650691"/>
              <a:gd name="connsiteX8" fmla="*/ 3581400 w 3581400"/>
              <a:gd name="connsiteY8" fmla="*/ 50692 h 365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1400" h="3650691">
                <a:moveTo>
                  <a:pt x="3581400" y="50692"/>
                </a:moveTo>
                <a:lnTo>
                  <a:pt x="3581400" y="3650691"/>
                </a:lnTo>
                <a:lnTo>
                  <a:pt x="0" y="3650691"/>
                </a:lnTo>
                <a:lnTo>
                  <a:pt x="0" y="3650222"/>
                </a:lnTo>
                <a:lnTo>
                  <a:pt x="166656" y="3646008"/>
                </a:lnTo>
                <a:cubicBezTo>
                  <a:pt x="2068787" y="3549589"/>
                  <a:pt x="3581400" y="1976785"/>
                  <a:pt x="3581400" y="50692"/>
                </a:cubicBezTo>
                <a:close/>
                <a:moveTo>
                  <a:pt x="3580118" y="0"/>
                </a:moveTo>
                <a:lnTo>
                  <a:pt x="3581400" y="0"/>
                </a:lnTo>
                <a:lnTo>
                  <a:pt x="3581400" y="5069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5BB6FEF-3FC8-4081-B977-74620257F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01131"/>
              </p:ext>
            </p:extLst>
          </p:nvPr>
        </p:nvGraphicFramePr>
        <p:xfrm>
          <a:off x="1203325" y="1430974"/>
          <a:ext cx="9785351" cy="48555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4221">
                  <a:extLst>
                    <a:ext uri="{9D8B030D-6E8A-4147-A177-3AD203B41FA5}">
                      <a16:colId xmlns:a16="http://schemas.microsoft.com/office/drawing/2014/main" val="730731872"/>
                    </a:ext>
                  </a:extLst>
                </a:gridCol>
                <a:gridCol w="2073048">
                  <a:extLst>
                    <a:ext uri="{9D8B030D-6E8A-4147-A177-3AD203B41FA5}">
                      <a16:colId xmlns:a16="http://schemas.microsoft.com/office/drawing/2014/main" val="2944170095"/>
                    </a:ext>
                  </a:extLst>
                </a:gridCol>
                <a:gridCol w="2982529">
                  <a:extLst>
                    <a:ext uri="{9D8B030D-6E8A-4147-A177-3AD203B41FA5}">
                      <a16:colId xmlns:a16="http://schemas.microsoft.com/office/drawing/2014/main" val="2872830835"/>
                    </a:ext>
                  </a:extLst>
                </a:gridCol>
                <a:gridCol w="3585553">
                  <a:extLst>
                    <a:ext uri="{9D8B030D-6E8A-4147-A177-3AD203B41FA5}">
                      <a16:colId xmlns:a16="http://schemas.microsoft.com/office/drawing/2014/main" val="3338235401"/>
                    </a:ext>
                  </a:extLst>
                </a:gridCol>
              </a:tblGrid>
              <a:tr h="47623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年分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作者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主題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貢獻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122114"/>
                  </a:ext>
                </a:extLst>
              </a:tr>
              <a:tr h="218964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Semih </a:t>
                      </a:r>
                      <a:r>
                        <a:rPr lang="en-US" altLang="zh-TW" dirty="0" err="1"/>
                        <a:t>Yagcioglu</a:t>
                      </a:r>
                      <a:endParaRPr lang="en-US" altLang="zh-TW" dirty="0"/>
                    </a:p>
                    <a:p>
                      <a:pPr algn="ctr"/>
                      <a:endParaRPr lang="en-US" altLang="zh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RecipeQA</a:t>
                      </a:r>
                      <a:r>
                        <a:rPr lang="en-US" altLang="zh-TW" dirty="0"/>
                        <a:t>: A Challenge Dataset for Multimodal Comprehension of Cooking Recipes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發布了一個包含約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萬個食譜的數據集，用於生成問答對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586452"/>
                  </a:ext>
                </a:extLst>
              </a:tr>
              <a:tr h="218964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Khyathi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Raghavi</a:t>
                      </a:r>
                      <a:r>
                        <a:rPr lang="en-US" altLang="zh-TW" dirty="0"/>
                        <a:t> Chandu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Storyboarding of Recipes: Grounded Contextual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建構了一個自定義的食物圖像數據集，並利用了文本到圖像的方法來執行每個食譜步驟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61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97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A000120151104A01KPBG</Template>
  <TotalTime>3685</TotalTime>
  <Words>764</Words>
  <Application>Microsoft Office PowerPoint</Application>
  <PresentationFormat>寬螢幕</PresentationFormat>
  <Paragraphs>163</Paragraphs>
  <Slides>27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季憲 蔡</cp:lastModifiedBy>
  <cp:revision>78</cp:revision>
  <dcterms:created xsi:type="dcterms:W3CDTF">2017-07-05T02:05:00Z</dcterms:created>
  <dcterms:modified xsi:type="dcterms:W3CDTF">2024-06-12T06:21:56Z</dcterms:modified>
  <cp:category>http://www.ypppt.com/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